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F3B980-0EF9-4357-9007-0308BE84C966}" type="doc">
      <dgm:prSet loTypeId="urn:microsoft.com/office/officeart/2005/8/layout/funnel1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s-CL"/>
        </a:p>
      </dgm:t>
    </dgm:pt>
    <dgm:pt modelId="{BD4042B7-2029-4C24-8E32-7E1D6AF3560F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L" sz="1600" b="1" dirty="0" smtClean="0"/>
            <a:t>Conversación</a:t>
          </a:r>
          <a:endParaRPr lang="es-CL" sz="1600" b="1" dirty="0"/>
        </a:p>
      </dgm:t>
    </dgm:pt>
    <dgm:pt modelId="{99B98D36-D18E-4331-A00E-7689F79B8FD7}" type="parTrans" cxnId="{4AC32235-6357-49FA-8F9F-FB216E0DD13B}">
      <dgm:prSet/>
      <dgm:spPr/>
      <dgm:t>
        <a:bodyPr/>
        <a:lstStyle/>
        <a:p>
          <a:endParaRPr lang="es-CL"/>
        </a:p>
      </dgm:t>
    </dgm:pt>
    <dgm:pt modelId="{95F449AF-BC19-4575-B9CD-0F71EA24F130}" type="sibTrans" cxnId="{4AC32235-6357-49FA-8F9F-FB216E0DD13B}">
      <dgm:prSet/>
      <dgm:spPr/>
      <dgm:t>
        <a:bodyPr/>
        <a:lstStyle/>
        <a:p>
          <a:endParaRPr lang="es-CL"/>
        </a:p>
      </dgm:t>
    </dgm:pt>
    <dgm:pt modelId="{D69D4999-DB5B-4DEE-B7B9-9D869104AB4E}">
      <dgm:prSet phldrT="[Texto]"/>
      <dgm:spPr>
        <a:solidFill>
          <a:srgbClr val="00B050">
            <a:alpha val="90000"/>
          </a:srgbClr>
        </a:solidFill>
      </dgm:spPr>
      <dgm:t>
        <a:bodyPr/>
        <a:lstStyle/>
        <a:p>
          <a:r>
            <a:rPr lang="es-CL" dirty="0" smtClean="0"/>
            <a:t>Reunión</a:t>
          </a:r>
          <a:endParaRPr lang="es-CL" dirty="0"/>
        </a:p>
      </dgm:t>
    </dgm:pt>
    <dgm:pt modelId="{211700F7-D977-4A8D-AA57-DA67F89900DF}" type="parTrans" cxnId="{80B26DB1-2F72-4B1A-94B1-3581A2CE7DD9}">
      <dgm:prSet/>
      <dgm:spPr/>
      <dgm:t>
        <a:bodyPr/>
        <a:lstStyle/>
        <a:p>
          <a:endParaRPr lang="es-CL"/>
        </a:p>
      </dgm:t>
    </dgm:pt>
    <dgm:pt modelId="{A47D2203-BD73-4059-9235-0650718D6D55}" type="sibTrans" cxnId="{80B26DB1-2F72-4B1A-94B1-3581A2CE7DD9}">
      <dgm:prSet/>
      <dgm:spPr/>
      <dgm:t>
        <a:bodyPr/>
        <a:lstStyle/>
        <a:p>
          <a:endParaRPr lang="es-CL"/>
        </a:p>
      </dgm:t>
    </dgm:pt>
    <dgm:pt modelId="{01FF7ECC-578F-462D-9C07-3F170908FC8C}">
      <dgm:prSet phldrT="[Texto]"/>
      <dgm:spPr/>
      <dgm:t>
        <a:bodyPr/>
        <a:lstStyle/>
        <a:p>
          <a:r>
            <a:rPr lang="es-CL" dirty="0" smtClean="0"/>
            <a:t>Claridad de ideas para la realización del proyecto</a:t>
          </a:r>
          <a:endParaRPr lang="es-CL" dirty="0"/>
        </a:p>
      </dgm:t>
    </dgm:pt>
    <dgm:pt modelId="{657319AB-1A68-4C43-9C1D-FD5EA03336E7}" type="parTrans" cxnId="{69B3BAE6-FF7B-41AB-96B2-BB598226BEEE}">
      <dgm:prSet/>
      <dgm:spPr/>
      <dgm:t>
        <a:bodyPr/>
        <a:lstStyle/>
        <a:p>
          <a:endParaRPr lang="es-CL"/>
        </a:p>
      </dgm:t>
    </dgm:pt>
    <dgm:pt modelId="{B907ADF9-783B-4B76-A0D2-DE3BA19A55B1}" type="sibTrans" cxnId="{69B3BAE6-FF7B-41AB-96B2-BB598226BEEE}">
      <dgm:prSet/>
      <dgm:spPr/>
      <dgm:t>
        <a:bodyPr/>
        <a:lstStyle/>
        <a:p>
          <a:endParaRPr lang="es-CL"/>
        </a:p>
      </dgm:t>
    </dgm:pt>
    <dgm:pt modelId="{8AF44819-701D-45F6-B09E-EA7FD1A13C34}">
      <dgm:prSet phldrT="[Texto]"/>
      <dgm:spPr>
        <a:solidFill>
          <a:srgbClr val="00B050"/>
        </a:solidFill>
      </dgm:spPr>
      <dgm:t>
        <a:bodyPr/>
        <a:lstStyle/>
        <a:p>
          <a:r>
            <a:rPr lang="es-CL" dirty="0" smtClean="0"/>
            <a:t>Encuesta</a:t>
          </a:r>
          <a:endParaRPr lang="es-CL" dirty="0"/>
        </a:p>
      </dgm:t>
    </dgm:pt>
    <dgm:pt modelId="{C8972D79-4D54-4DB5-8AAA-78EA216EEC71}" type="parTrans" cxnId="{552C3DBD-215A-4556-B3CD-FE6989E8E9A6}">
      <dgm:prSet/>
      <dgm:spPr/>
      <dgm:t>
        <a:bodyPr/>
        <a:lstStyle/>
        <a:p>
          <a:endParaRPr lang="es-CL"/>
        </a:p>
      </dgm:t>
    </dgm:pt>
    <dgm:pt modelId="{522B0B5A-4F7B-48A8-B930-FE2B66FCEF0B}" type="sibTrans" cxnId="{552C3DBD-215A-4556-B3CD-FE6989E8E9A6}">
      <dgm:prSet/>
      <dgm:spPr/>
      <dgm:t>
        <a:bodyPr/>
        <a:lstStyle/>
        <a:p>
          <a:endParaRPr lang="es-CL"/>
        </a:p>
      </dgm:t>
    </dgm:pt>
    <dgm:pt modelId="{2D8F0E22-1356-4A90-BA11-231252B68F99}" type="pres">
      <dgm:prSet presAssocID="{54F3B980-0EF9-4357-9007-0308BE84C966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EDBF3C4E-F6F2-4E22-B1E4-2660D5B00DAA}" type="pres">
      <dgm:prSet presAssocID="{54F3B980-0EF9-4357-9007-0308BE84C966}" presName="ellipse" presStyleLbl="trBgShp" presStyleIdx="0" presStyleCnt="1"/>
      <dgm:spPr/>
    </dgm:pt>
    <dgm:pt modelId="{7C3C9E36-32DD-407A-B6F7-906C1005F64E}" type="pres">
      <dgm:prSet presAssocID="{54F3B980-0EF9-4357-9007-0308BE84C966}" presName="arrow1" presStyleLbl="fgShp" presStyleIdx="0" presStyleCnt="1"/>
      <dgm:spPr>
        <a:solidFill>
          <a:srgbClr val="0070C0"/>
        </a:solidFill>
      </dgm:spPr>
    </dgm:pt>
    <dgm:pt modelId="{7C6A0B2F-D864-408A-9741-F9026202A0AF}" type="pres">
      <dgm:prSet presAssocID="{54F3B980-0EF9-4357-9007-0308BE84C966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C71DAFE-3C0F-4CF4-AF4D-C31A1F0DFC33}" type="pres">
      <dgm:prSet presAssocID="{D69D4999-DB5B-4DEE-B7B9-9D869104AB4E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1E869E5-F297-4378-B8C3-4AAEFB564364}" type="pres">
      <dgm:prSet presAssocID="{8AF44819-701D-45F6-B09E-EA7FD1A13C34}" presName="item2" presStyleLbl="node1" presStyleIdx="1" presStyleCnt="3" custScaleX="109011" custScaleY="84588" custLinFactNeighborX="-11938" custLinFactNeighborY="-918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0000D31-2E75-4E14-986B-4B41A154D9B7}" type="pres">
      <dgm:prSet presAssocID="{01FF7ECC-578F-462D-9C07-3F170908FC8C}" presName="item3" presStyleLbl="node1" presStyleIdx="2" presStyleCnt="3" custScaleX="138399" custScaleY="98550" custLinFactNeighborX="16891" custLinFactNeighborY="-403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52F639F-F4A1-4FB7-AE92-A786C38DC479}" type="pres">
      <dgm:prSet presAssocID="{54F3B980-0EF9-4357-9007-0308BE84C966}" presName="funnel" presStyleLbl="trAlignAcc1" presStyleIdx="0" presStyleCnt="1" custLinFactNeighborX="271" custLinFactNeighborY="-339"/>
      <dgm:spPr>
        <a:solidFill>
          <a:srgbClr val="00B0F0">
            <a:alpha val="40000"/>
          </a:srgbClr>
        </a:solidFill>
      </dgm:spPr>
    </dgm:pt>
  </dgm:ptLst>
  <dgm:cxnLst>
    <dgm:cxn modelId="{911951D7-76A3-45FD-BE0E-FA206C84CA9D}" type="presOf" srcId="{BD4042B7-2029-4C24-8E32-7E1D6AF3560F}" destId="{B0000D31-2E75-4E14-986B-4B41A154D9B7}" srcOrd="0" destOrd="0" presId="urn:microsoft.com/office/officeart/2005/8/layout/funnel1"/>
    <dgm:cxn modelId="{80B26DB1-2F72-4B1A-94B1-3581A2CE7DD9}" srcId="{54F3B980-0EF9-4357-9007-0308BE84C966}" destId="{D69D4999-DB5B-4DEE-B7B9-9D869104AB4E}" srcOrd="1" destOrd="0" parTransId="{211700F7-D977-4A8D-AA57-DA67F89900DF}" sibTransId="{A47D2203-BD73-4059-9235-0650718D6D55}"/>
    <dgm:cxn modelId="{4AC32235-6357-49FA-8F9F-FB216E0DD13B}" srcId="{54F3B980-0EF9-4357-9007-0308BE84C966}" destId="{BD4042B7-2029-4C24-8E32-7E1D6AF3560F}" srcOrd="0" destOrd="0" parTransId="{99B98D36-D18E-4331-A00E-7689F79B8FD7}" sibTransId="{95F449AF-BC19-4575-B9CD-0F71EA24F130}"/>
    <dgm:cxn modelId="{1621960F-28CA-436D-B1C8-6694D7DB612F}" type="presOf" srcId="{01FF7ECC-578F-462D-9C07-3F170908FC8C}" destId="{7C6A0B2F-D864-408A-9741-F9026202A0AF}" srcOrd="0" destOrd="0" presId="urn:microsoft.com/office/officeart/2005/8/layout/funnel1"/>
    <dgm:cxn modelId="{E9F6D45F-CCE9-4234-A91A-CBC0334563B1}" type="presOf" srcId="{D69D4999-DB5B-4DEE-B7B9-9D869104AB4E}" destId="{A1E869E5-F297-4378-B8C3-4AAEFB564364}" srcOrd="0" destOrd="0" presId="urn:microsoft.com/office/officeart/2005/8/layout/funnel1"/>
    <dgm:cxn modelId="{552C3DBD-215A-4556-B3CD-FE6989E8E9A6}" srcId="{54F3B980-0EF9-4357-9007-0308BE84C966}" destId="{8AF44819-701D-45F6-B09E-EA7FD1A13C34}" srcOrd="2" destOrd="0" parTransId="{C8972D79-4D54-4DB5-8AAA-78EA216EEC71}" sibTransId="{522B0B5A-4F7B-48A8-B930-FE2B66FCEF0B}"/>
    <dgm:cxn modelId="{69B3BAE6-FF7B-41AB-96B2-BB598226BEEE}" srcId="{54F3B980-0EF9-4357-9007-0308BE84C966}" destId="{01FF7ECC-578F-462D-9C07-3F170908FC8C}" srcOrd="3" destOrd="0" parTransId="{657319AB-1A68-4C43-9C1D-FD5EA03336E7}" sibTransId="{B907ADF9-783B-4B76-A0D2-DE3BA19A55B1}"/>
    <dgm:cxn modelId="{25C353B9-40C8-478B-821C-49C4F0AEA503}" type="presOf" srcId="{54F3B980-0EF9-4357-9007-0308BE84C966}" destId="{2D8F0E22-1356-4A90-BA11-231252B68F99}" srcOrd="0" destOrd="0" presId="urn:microsoft.com/office/officeart/2005/8/layout/funnel1"/>
    <dgm:cxn modelId="{932E09BB-B8F3-4F87-9A67-564E8454E1B7}" type="presOf" srcId="{8AF44819-701D-45F6-B09E-EA7FD1A13C34}" destId="{CC71DAFE-3C0F-4CF4-AF4D-C31A1F0DFC33}" srcOrd="0" destOrd="0" presId="urn:microsoft.com/office/officeart/2005/8/layout/funnel1"/>
    <dgm:cxn modelId="{327DC318-A08E-4DD0-AE65-706B8ED89071}" type="presParOf" srcId="{2D8F0E22-1356-4A90-BA11-231252B68F99}" destId="{EDBF3C4E-F6F2-4E22-B1E4-2660D5B00DAA}" srcOrd="0" destOrd="0" presId="urn:microsoft.com/office/officeart/2005/8/layout/funnel1"/>
    <dgm:cxn modelId="{C104EA78-6954-40D7-9380-2264576D64FF}" type="presParOf" srcId="{2D8F0E22-1356-4A90-BA11-231252B68F99}" destId="{7C3C9E36-32DD-407A-B6F7-906C1005F64E}" srcOrd="1" destOrd="0" presId="urn:microsoft.com/office/officeart/2005/8/layout/funnel1"/>
    <dgm:cxn modelId="{02C41393-8D24-43FC-81EA-C54AD68D7078}" type="presParOf" srcId="{2D8F0E22-1356-4A90-BA11-231252B68F99}" destId="{7C6A0B2F-D864-408A-9741-F9026202A0AF}" srcOrd="2" destOrd="0" presId="urn:microsoft.com/office/officeart/2005/8/layout/funnel1"/>
    <dgm:cxn modelId="{8F20AFBB-FA48-4B91-B75B-A3AC77E3F98B}" type="presParOf" srcId="{2D8F0E22-1356-4A90-BA11-231252B68F99}" destId="{CC71DAFE-3C0F-4CF4-AF4D-C31A1F0DFC33}" srcOrd="3" destOrd="0" presId="urn:microsoft.com/office/officeart/2005/8/layout/funnel1"/>
    <dgm:cxn modelId="{10F61860-F4AE-4EFB-8C10-E0A7E5500349}" type="presParOf" srcId="{2D8F0E22-1356-4A90-BA11-231252B68F99}" destId="{A1E869E5-F297-4378-B8C3-4AAEFB564364}" srcOrd="4" destOrd="0" presId="urn:microsoft.com/office/officeart/2005/8/layout/funnel1"/>
    <dgm:cxn modelId="{87BB8D3C-5E9A-4BC0-BEB1-9A43B2C23F0B}" type="presParOf" srcId="{2D8F0E22-1356-4A90-BA11-231252B68F99}" destId="{B0000D31-2E75-4E14-986B-4B41A154D9B7}" srcOrd="5" destOrd="0" presId="urn:microsoft.com/office/officeart/2005/8/layout/funnel1"/>
    <dgm:cxn modelId="{E574D7CF-2378-46AE-9639-4E71EA29EF0D}" type="presParOf" srcId="{2D8F0E22-1356-4A90-BA11-231252B68F99}" destId="{352F639F-F4A1-4FB7-AE92-A786C38DC47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D87791-579A-4152-89F0-08D8560B09ED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09DCC6A4-1013-4CA6-9413-09C8049EE347}">
      <dgm:prSet phldrT="[Texto]"/>
      <dgm:spPr>
        <a:solidFill>
          <a:schemeClr val="bg1"/>
        </a:solidFill>
      </dgm:spPr>
      <dgm:t>
        <a:bodyPr/>
        <a:lstStyle/>
        <a:p>
          <a:r>
            <a:rPr lang="es-CL" dirty="0" smtClean="0"/>
            <a:t>De acuerdo a lo planteado por la comunidad</a:t>
          </a:r>
          <a:endParaRPr lang="es-CL" dirty="0"/>
        </a:p>
      </dgm:t>
    </dgm:pt>
    <dgm:pt modelId="{3D775F63-3568-4997-8255-E33445DE25F3}" type="parTrans" cxnId="{06A4035E-A68C-4FCD-A55B-3EE6D9E66750}">
      <dgm:prSet/>
      <dgm:spPr/>
      <dgm:t>
        <a:bodyPr/>
        <a:lstStyle/>
        <a:p>
          <a:endParaRPr lang="es-CL"/>
        </a:p>
      </dgm:t>
    </dgm:pt>
    <dgm:pt modelId="{5BE4DC7B-B542-44FF-BB31-BA1E08AF2DF6}" type="sibTrans" cxnId="{06A4035E-A68C-4FCD-A55B-3EE6D9E66750}">
      <dgm:prSet/>
      <dgm:spPr/>
      <dgm:t>
        <a:bodyPr/>
        <a:lstStyle/>
        <a:p>
          <a:endParaRPr lang="es-CL"/>
        </a:p>
      </dgm:t>
    </dgm:pt>
    <dgm:pt modelId="{EEE9AAAA-FC34-45CE-9AB9-B76C2914C142}">
      <dgm:prSet phldrT="[Texto]"/>
      <dgm:spPr/>
      <dgm:t>
        <a:bodyPr/>
        <a:lstStyle/>
        <a:p>
          <a:r>
            <a:rPr lang="es-CL" dirty="0" smtClean="0"/>
            <a:t>Realizó elección </a:t>
          </a:r>
          <a:endParaRPr lang="es-CL" dirty="0"/>
        </a:p>
      </dgm:t>
    </dgm:pt>
    <dgm:pt modelId="{2ADB0EBE-7015-4D46-ADBC-118538EE8D30}" type="parTrans" cxnId="{77F38462-A799-4E03-9A8F-36F35E1562C2}">
      <dgm:prSet/>
      <dgm:spPr/>
      <dgm:t>
        <a:bodyPr/>
        <a:lstStyle/>
        <a:p>
          <a:endParaRPr lang="es-CL"/>
        </a:p>
      </dgm:t>
    </dgm:pt>
    <dgm:pt modelId="{CACD99DE-ADDF-41F9-8DBD-98B7A8076744}" type="sibTrans" cxnId="{77F38462-A799-4E03-9A8F-36F35E1562C2}">
      <dgm:prSet/>
      <dgm:spPr/>
      <dgm:t>
        <a:bodyPr/>
        <a:lstStyle/>
        <a:p>
          <a:endParaRPr lang="es-CL"/>
        </a:p>
      </dgm:t>
    </dgm:pt>
    <dgm:pt modelId="{4B91553A-DDAA-40CF-99E0-82500675ADDC}" type="pres">
      <dgm:prSet presAssocID="{73D87791-579A-4152-89F0-08D8560B09ED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s-CL"/>
        </a:p>
      </dgm:t>
    </dgm:pt>
    <dgm:pt modelId="{F52386CB-3B59-4942-945B-60DC3D51F27A}" type="pres">
      <dgm:prSet presAssocID="{09DCC6A4-1013-4CA6-9413-09C8049EE347}" presName="Accent1" presStyleCnt="0"/>
      <dgm:spPr/>
    </dgm:pt>
    <dgm:pt modelId="{E299D772-1265-4D3A-9076-B7420BC096E3}" type="pres">
      <dgm:prSet presAssocID="{09DCC6A4-1013-4CA6-9413-09C8049EE347}" presName="Accent" presStyleLbl="node1" presStyleIdx="0" presStyleCnt="2"/>
      <dgm:spPr/>
    </dgm:pt>
    <dgm:pt modelId="{B3D8FA0B-9185-4925-BEBB-8DB7EEAB2812}" type="pres">
      <dgm:prSet presAssocID="{09DCC6A4-1013-4CA6-9413-09C8049EE347}" presName="Parent1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898BEC0-6EC0-4E92-B755-3C2FB171A762}" type="pres">
      <dgm:prSet presAssocID="{EEE9AAAA-FC34-45CE-9AB9-B76C2914C142}" presName="Accent2" presStyleCnt="0"/>
      <dgm:spPr/>
    </dgm:pt>
    <dgm:pt modelId="{A390C019-F26C-431A-9CD5-157C99A12241}" type="pres">
      <dgm:prSet presAssocID="{EEE9AAAA-FC34-45CE-9AB9-B76C2914C142}" presName="Accent" presStyleLbl="node1" presStyleIdx="1" presStyleCnt="2"/>
      <dgm:spPr/>
    </dgm:pt>
    <dgm:pt modelId="{5BABD8A8-6D1B-44E0-A76D-44030F7B201F}" type="pres">
      <dgm:prSet presAssocID="{EEE9AAAA-FC34-45CE-9AB9-B76C2914C142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22DF0ACD-AC40-4D09-88C3-6F2F130BEE5C}" type="presOf" srcId="{EEE9AAAA-FC34-45CE-9AB9-B76C2914C142}" destId="{5BABD8A8-6D1B-44E0-A76D-44030F7B201F}" srcOrd="0" destOrd="0" presId="urn:microsoft.com/office/officeart/2009/layout/CircleArrowProcess"/>
    <dgm:cxn modelId="{77F38462-A799-4E03-9A8F-36F35E1562C2}" srcId="{73D87791-579A-4152-89F0-08D8560B09ED}" destId="{EEE9AAAA-FC34-45CE-9AB9-B76C2914C142}" srcOrd="1" destOrd="0" parTransId="{2ADB0EBE-7015-4D46-ADBC-118538EE8D30}" sibTransId="{CACD99DE-ADDF-41F9-8DBD-98B7A8076744}"/>
    <dgm:cxn modelId="{06A4035E-A68C-4FCD-A55B-3EE6D9E66750}" srcId="{73D87791-579A-4152-89F0-08D8560B09ED}" destId="{09DCC6A4-1013-4CA6-9413-09C8049EE347}" srcOrd="0" destOrd="0" parTransId="{3D775F63-3568-4997-8255-E33445DE25F3}" sibTransId="{5BE4DC7B-B542-44FF-BB31-BA1E08AF2DF6}"/>
    <dgm:cxn modelId="{078B4CE0-ABA1-4F3A-AF32-9BD7C8DF7C37}" type="presOf" srcId="{73D87791-579A-4152-89F0-08D8560B09ED}" destId="{4B91553A-DDAA-40CF-99E0-82500675ADDC}" srcOrd="0" destOrd="0" presId="urn:microsoft.com/office/officeart/2009/layout/CircleArrowProcess"/>
    <dgm:cxn modelId="{F90E0B1E-8824-4387-9C37-1464E0D9E1AC}" type="presOf" srcId="{09DCC6A4-1013-4CA6-9413-09C8049EE347}" destId="{B3D8FA0B-9185-4925-BEBB-8DB7EEAB2812}" srcOrd="0" destOrd="0" presId="urn:microsoft.com/office/officeart/2009/layout/CircleArrowProcess"/>
    <dgm:cxn modelId="{2C3BDA3F-85E5-4EAE-B2AE-D77D2A596D08}" type="presParOf" srcId="{4B91553A-DDAA-40CF-99E0-82500675ADDC}" destId="{F52386CB-3B59-4942-945B-60DC3D51F27A}" srcOrd="0" destOrd="0" presId="urn:microsoft.com/office/officeart/2009/layout/CircleArrowProcess"/>
    <dgm:cxn modelId="{B8BA05F3-295E-4103-B097-4BB4F3CEA66F}" type="presParOf" srcId="{F52386CB-3B59-4942-945B-60DC3D51F27A}" destId="{E299D772-1265-4D3A-9076-B7420BC096E3}" srcOrd="0" destOrd="0" presId="urn:microsoft.com/office/officeart/2009/layout/CircleArrowProcess"/>
    <dgm:cxn modelId="{1EF36B08-E660-4FA2-B0F5-0EABB4631F80}" type="presParOf" srcId="{4B91553A-DDAA-40CF-99E0-82500675ADDC}" destId="{B3D8FA0B-9185-4925-BEBB-8DB7EEAB2812}" srcOrd="1" destOrd="0" presId="urn:microsoft.com/office/officeart/2009/layout/CircleArrowProcess"/>
    <dgm:cxn modelId="{017E861D-764B-4E28-984C-71C7B1B288BD}" type="presParOf" srcId="{4B91553A-DDAA-40CF-99E0-82500675ADDC}" destId="{B898BEC0-6EC0-4E92-B755-3C2FB171A762}" srcOrd="2" destOrd="0" presId="urn:microsoft.com/office/officeart/2009/layout/CircleArrowProcess"/>
    <dgm:cxn modelId="{B37F4CF2-CF4B-460B-9C5E-D8513A9C7AF9}" type="presParOf" srcId="{B898BEC0-6EC0-4E92-B755-3C2FB171A762}" destId="{A390C019-F26C-431A-9CD5-157C99A12241}" srcOrd="0" destOrd="0" presId="urn:microsoft.com/office/officeart/2009/layout/CircleArrowProcess"/>
    <dgm:cxn modelId="{D8EDE6F2-F9BF-460F-91F3-6E407A218BA2}" type="presParOf" srcId="{4B91553A-DDAA-40CF-99E0-82500675ADDC}" destId="{5BABD8A8-6D1B-44E0-A76D-44030F7B201F}" srcOrd="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3B77FA-3769-47E5-AE7C-549DD01B7E31}" type="doc">
      <dgm:prSet loTypeId="urn:microsoft.com/office/officeart/2005/8/layout/balance1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CL"/>
        </a:p>
      </dgm:t>
    </dgm:pt>
    <dgm:pt modelId="{CB437E85-CAF0-41F5-9FEB-18C0C7D0D5BE}">
      <dgm:prSet phldrT="[Texto]"/>
      <dgm:spPr/>
      <dgm:t>
        <a:bodyPr/>
        <a:lstStyle/>
        <a:p>
          <a:r>
            <a:rPr lang="es-CL" dirty="0" smtClean="0"/>
            <a:t> ¿Que sistema operativo posee su teléfono móvil?</a:t>
          </a:r>
          <a:endParaRPr lang="es-CL" dirty="0"/>
        </a:p>
      </dgm:t>
    </dgm:pt>
    <dgm:pt modelId="{DC7AE56B-9A22-43CF-8745-254BA865053D}" type="parTrans" cxnId="{BF81A258-3A78-43A5-A42E-D2422D2ED8BD}">
      <dgm:prSet/>
      <dgm:spPr/>
      <dgm:t>
        <a:bodyPr/>
        <a:lstStyle/>
        <a:p>
          <a:endParaRPr lang="es-CL"/>
        </a:p>
      </dgm:t>
    </dgm:pt>
    <dgm:pt modelId="{E3DAD19F-E224-46A0-9687-D3B497EE3201}" type="sibTrans" cxnId="{BF81A258-3A78-43A5-A42E-D2422D2ED8BD}">
      <dgm:prSet/>
      <dgm:spPr/>
      <dgm:t>
        <a:bodyPr/>
        <a:lstStyle/>
        <a:p>
          <a:endParaRPr lang="es-CL"/>
        </a:p>
      </dgm:t>
    </dgm:pt>
    <dgm:pt modelId="{019D563C-78B0-4123-879E-271F650F6148}">
      <dgm:prSet phldrT="[Texto]"/>
      <dgm:spPr/>
      <dgm:t>
        <a:bodyPr/>
        <a:lstStyle/>
        <a:p>
          <a:r>
            <a:rPr lang="es-ES" dirty="0" smtClean="0"/>
            <a:t>¿Es usted propietario de un Smartphone?</a:t>
          </a:r>
          <a:endParaRPr lang="es-CL" dirty="0"/>
        </a:p>
      </dgm:t>
    </dgm:pt>
    <dgm:pt modelId="{E8E90880-00C2-4741-80B8-5278F4511C6F}" type="parTrans" cxnId="{E8570ACD-0321-4785-9419-1E1D2653456D}">
      <dgm:prSet/>
      <dgm:spPr/>
      <dgm:t>
        <a:bodyPr/>
        <a:lstStyle/>
        <a:p>
          <a:endParaRPr lang="es-CL"/>
        </a:p>
      </dgm:t>
    </dgm:pt>
    <dgm:pt modelId="{E8B4BE4D-63CA-4EA6-9C82-C4CBCE502711}" type="sibTrans" cxnId="{E8570ACD-0321-4785-9419-1E1D2653456D}">
      <dgm:prSet/>
      <dgm:spPr/>
      <dgm:t>
        <a:bodyPr/>
        <a:lstStyle/>
        <a:p>
          <a:endParaRPr lang="es-CL"/>
        </a:p>
      </dgm:t>
    </dgm:pt>
    <dgm:pt modelId="{2EAB7B79-0F14-426F-9DAE-8653E1B98D13}">
      <dgm:prSet phldrT="[Texto]"/>
      <dgm:spPr/>
      <dgm:t>
        <a:bodyPr/>
        <a:lstStyle/>
        <a:p>
          <a:r>
            <a:rPr lang="es-ES" dirty="0" smtClean="0"/>
            <a:t>¿Posee conexión de Datos móviles?</a:t>
          </a:r>
          <a:endParaRPr lang="es-CL" dirty="0"/>
        </a:p>
      </dgm:t>
    </dgm:pt>
    <dgm:pt modelId="{C98B7A0F-AA5D-40D4-8D6D-F52C145C1597}" type="parTrans" cxnId="{A163C9FF-FD4B-4842-A9DF-469262A7F28E}">
      <dgm:prSet/>
      <dgm:spPr/>
      <dgm:t>
        <a:bodyPr/>
        <a:lstStyle/>
        <a:p>
          <a:endParaRPr lang="es-CL"/>
        </a:p>
      </dgm:t>
    </dgm:pt>
    <dgm:pt modelId="{7BCB2C63-E17D-454A-ACE8-63D2EFE92DF4}" type="sibTrans" cxnId="{A163C9FF-FD4B-4842-A9DF-469262A7F28E}">
      <dgm:prSet/>
      <dgm:spPr/>
      <dgm:t>
        <a:bodyPr/>
        <a:lstStyle/>
        <a:p>
          <a:endParaRPr lang="es-CL"/>
        </a:p>
      </dgm:t>
    </dgm:pt>
    <dgm:pt modelId="{9A9D8225-A8DF-4CE0-B9AA-00A8DCF0F403}">
      <dgm:prSet phldrT="[Texto]"/>
      <dgm:spPr/>
      <dgm:t>
        <a:bodyPr/>
        <a:lstStyle/>
        <a:p>
          <a:r>
            <a:rPr lang="es-ES" dirty="0" smtClean="0"/>
            <a:t>¿Estaría de acuerdo con la implementación de esta solución propuesta ?</a:t>
          </a:r>
          <a:endParaRPr lang="es-CL" dirty="0"/>
        </a:p>
      </dgm:t>
    </dgm:pt>
    <dgm:pt modelId="{BC388D30-57BD-488D-9A9A-89C131FFEEDB}" type="parTrans" cxnId="{309D9E15-971D-4BFC-BF78-A2134823B37B}">
      <dgm:prSet/>
      <dgm:spPr/>
      <dgm:t>
        <a:bodyPr/>
        <a:lstStyle/>
        <a:p>
          <a:endParaRPr lang="es-CL"/>
        </a:p>
      </dgm:t>
    </dgm:pt>
    <dgm:pt modelId="{94927315-ADF1-4465-B035-2F365EE9B4F8}" type="sibTrans" cxnId="{309D9E15-971D-4BFC-BF78-A2134823B37B}">
      <dgm:prSet/>
      <dgm:spPr/>
      <dgm:t>
        <a:bodyPr/>
        <a:lstStyle/>
        <a:p>
          <a:endParaRPr lang="es-CL"/>
        </a:p>
      </dgm:t>
    </dgm:pt>
    <dgm:pt modelId="{095EE079-328D-40EB-9665-D012043C7C0C}">
      <dgm:prSet phldrT="[Texto]"/>
      <dgm:spPr/>
      <dgm:t>
        <a:bodyPr/>
        <a:lstStyle/>
        <a:p>
          <a:r>
            <a:rPr lang="es-ES" dirty="0" smtClean="0"/>
            <a:t>¿Que le parece la solución propuesta por el miembro de esta comunidad a dicha problemática? </a:t>
          </a:r>
          <a:endParaRPr lang="es-CL" dirty="0"/>
        </a:p>
      </dgm:t>
    </dgm:pt>
    <dgm:pt modelId="{C9E20095-CB05-4A0F-8635-B4B250E6FA34}" type="parTrans" cxnId="{F6B91525-AA72-4773-93EF-C1B70135E068}">
      <dgm:prSet/>
      <dgm:spPr/>
      <dgm:t>
        <a:bodyPr/>
        <a:lstStyle/>
        <a:p>
          <a:endParaRPr lang="es-CL"/>
        </a:p>
      </dgm:t>
    </dgm:pt>
    <dgm:pt modelId="{13F39D2D-447E-4C16-920C-8C90EC428EED}" type="sibTrans" cxnId="{F6B91525-AA72-4773-93EF-C1B70135E068}">
      <dgm:prSet/>
      <dgm:spPr/>
      <dgm:t>
        <a:bodyPr/>
        <a:lstStyle/>
        <a:p>
          <a:endParaRPr lang="es-CL"/>
        </a:p>
      </dgm:t>
    </dgm:pt>
    <dgm:pt modelId="{132C2401-F14C-4C9F-8B03-B3D0005B8DC9}">
      <dgm:prSet/>
      <dgm:spPr/>
      <dgm:t>
        <a:bodyPr/>
        <a:lstStyle/>
        <a:p>
          <a:r>
            <a:rPr lang="es-ES" dirty="0" smtClean="0"/>
            <a:t>¿Porque no esta de acuerdo con esta iniciativa?</a:t>
          </a:r>
          <a:endParaRPr lang="es-CL" dirty="0"/>
        </a:p>
      </dgm:t>
    </dgm:pt>
    <dgm:pt modelId="{DADA5825-8194-471A-A670-89507C2CFD9F}" type="parTrans" cxnId="{D0D2338C-3710-4CE1-8076-F376B3DD6704}">
      <dgm:prSet/>
      <dgm:spPr/>
      <dgm:t>
        <a:bodyPr/>
        <a:lstStyle/>
        <a:p>
          <a:endParaRPr lang="es-CL"/>
        </a:p>
      </dgm:t>
    </dgm:pt>
    <dgm:pt modelId="{A9024847-D31F-4364-B6C2-D784F2DDE5D5}" type="sibTrans" cxnId="{D0D2338C-3710-4CE1-8076-F376B3DD6704}">
      <dgm:prSet/>
      <dgm:spPr/>
      <dgm:t>
        <a:bodyPr/>
        <a:lstStyle/>
        <a:p>
          <a:endParaRPr lang="es-CL"/>
        </a:p>
      </dgm:t>
    </dgm:pt>
    <dgm:pt modelId="{92348C8E-8BD9-4AC1-8158-CB7EB927CC42}">
      <dgm:prSet/>
      <dgm:spPr/>
      <dgm:t>
        <a:bodyPr/>
        <a:lstStyle/>
        <a:p>
          <a:r>
            <a:rPr lang="es-ES" dirty="0" smtClean="0"/>
            <a:t>¿Usaría la aplicación que se pretende implementar?</a:t>
          </a:r>
          <a:endParaRPr lang="es-CL" dirty="0"/>
        </a:p>
      </dgm:t>
    </dgm:pt>
    <dgm:pt modelId="{DAD76E47-1DEE-4289-BA7A-5C9281D89478}" type="parTrans" cxnId="{CC1B834A-33AD-4300-B2C4-91ECF383DED7}">
      <dgm:prSet/>
      <dgm:spPr/>
      <dgm:t>
        <a:bodyPr/>
        <a:lstStyle/>
        <a:p>
          <a:endParaRPr lang="es-CL"/>
        </a:p>
      </dgm:t>
    </dgm:pt>
    <dgm:pt modelId="{E0FA4AC7-B7E5-4D0A-9E88-B0C76A3F08AB}" type="sibTrans" cxnId="{CC1B834A-33AD-4300-B2C4-91ECF383DED7}">
      <dgm:prSet/>
      <dgm:spPr/>
      <dgm:t>
        <a:bodyPr/>
        <a:lstStyle/>
        <a:p>
          <a:endParaRPr lang="es-CL"/>
        </a:p>
      </dgm:t>
    </dgm:pt>
    <dgm:pt modelId="{29D6049C-0C51-448A-8E99-E4CB5A744FBF}" type="pres">
      <dgm:prSet presAssocID="{6D3B77FA-3769-47E5-AE7C-549DD01B7E31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D39C1064-9AF8-4E21-932A-2D2820FB5E8C}" type="pres">
      <dgm:prSet presAssocID="{6D3B77FA-3769-47E5-AE7C-549DD01B7E31}" presName="dummyMaxCanvas" presStyleCnt="0"/>
      <dgm:spPr/>
    </dgm:pt>
    <dgm:pt modelId="{293F74FC-56B7-4839-AF29-61328004E1C7}" type="pres">
      <dgm:prSet presAssocID="{6D3B77FA-3769-47E5-AE7C-549DD01B7E31}" presName="parentComposite" presStyleCnt="0"/>
      <dgm:spPr/>
    </dgm:pt>
    <dgm:pt modelId="{05E57C10-6F5D-4F3C-A7DC-72571AF8BDD9}" type="pres">
      <dgm:prSet presAssocID="{6D3B77FA-3769-47E5-AE7C-549DD01B7E31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s-CL"/>
        </a:p>
      </dgm:t>
    </dgm:pt>
    <dgm:pt modelId="{99F75C6A-165B-4A08-9841-A6E040500866}" type="pres">
      <dgm:prSet presAssocID="{6D3B77FA-3769-47E5-AE7C-549DD01B7E31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s-CL"/>
        </a:p>
      </dgm:t>
    </dgm:pt>
    <dgm:pt modelId="{33ECFC37-50F4-4989-BE1E-A29E64DE2711}" type="pres">
      <dgm:prSet presAssocID="{6D3B77FA-3769-47E5-AE7C-549DD01B7E31}" presName="childrenComposite" presStyleCnt="0"/>
      <dgm:spPr/>
    </dgm:pt>
    <dgm:pt modelId="{4D7EB163-6636-4676-9242-08EE514D5E13}" type="pres">
      <dgm:prSet presAssocID="{6D3B77FA-3769-47E5-AE7C-549DD01B7E31}" presName="dummyMaxCanvas_ChildArea" presStyleCnt="0"/>
      <dgm:spPr/>
    </dgm:pt>
    <dgm:pt modelId="{8BB0C909-E6ED-4FE8-8EAC-FEE57FB2D51F}" type="pres">
      <dgm:prSet presAssocID="{6D3B77FA-3769-47E5-AE7C-549DD01B7E31}" presName="fulcrum" presStyleLbl="alignAccFollowNode1" presStyleIdx="2" presStyleCnt="4"/>
      <dgm:spPr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endParaRPr lang="es-CL"/>
        </a:p>
      </dgm:t>
    </dgm:pt>
    <dgm:pt modelId="{0999F1DD-5632-460E-BA95-48A8129818FA}" type="pres">
      <dgm:prSet presAssocID="{6D3B77FA-3769-47E5-AE7C-549DD01B7E31}" presName="balance_23" presStyleLbl="alignAccFollowNode1" presStyleIdx="3" presStyleCnt="4">
        <dgm:presLayoutVars>
          <dgm:bulletEnabled val="1"/>
        </dgm:presLayoutVars>
      </dgm:prSet>
      <dgm:spPr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endParaRPr lang="es-CL"/>
        </a:p>
      </dgm:t>
    </dgm:pt>
    <dgm:pt modelId="{AF972A43-9E51-4918-A865-E4C443DE2DB5}" type="pres">
      <dgm:prSet presAssocID="{6D3B77FA-3769-47E5-AE7C-549DD01B7E31}" presName="right_23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F178582-3E4E-4B4C-BE0D-A5C706D2AB59}" type="pres">
      <dgm:prSet presAssocID="{6D3B77FA-3769-47E5-AE7C-549DD01B7E31}" presName="right_23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1077CAB-FD23-4245-A072-481B50FE9D8C}" type="pres">
      <dgm:prSet presAssocID="{6D3B77FA-3769-47E5-AE7C-549DD01B7E31}" presName="right_23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EDB68E0-1787-44B6-917D-1BBBE8405301}" type="pres">
      <dgm:prSet presAssocID="{6D3B77FA-3769-47E5-AE7C-549DD01B7E31}" presName="left_23_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64F9088-A050-4DAC-BD44-55D39EC94AF2}" type="pres">
      <dgm:prSet presAssocID="{6D3B77FA-3769-47E5-AE7C-549DD01B7E31}" presName="left_23_2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535233E1-3CE2-457F-B031-76F0F532D45C}" type="presOf" srcId="{6D3B77FA-3769-47E5-AE7C-549DD01B7E31}" destId="{29D6049C-0C51-448A-8E99-E4CB5A744FBF}" srcOrd="0" destOrd="0" presId="urn:microsoft.com/office/officeart/2005/8/layout/balance1"/>
    <dgm:cxn modelId="{33A9E293-AA9E-4306-8A08-AD889482A780}" type="presOf" srcId="{CB437E85-CAF0-41F5-9FEB-18C0C7D0D5BE}" destId="{05E57C10-6F5D-4F3C-A7DC-72571AF8BDD9}" srcOrd="0" destOrd="0" presId="urn:microsoft.com/office/officeart/2005/8/layout/balance1"/>
    <dgm:cxn modelId="{E2615F19-F2C3-4035-A661-FBC6000BB09A}" type="presOf" srcId="{095EE079-328D-40EB-9665-D012043C7C0C}" destId="{AF972A43-9E51-4918-A865-E4C443DE2DB5}" srcOrd="0" destOrd="0" presId="urn:microsoft.com/office/officeart/2005/8/layout/balance1"/>
    <dgm:cxn modelId="{CC1B834A-33AD-4300-B2C4-91ECF383DED7}" srcId="{9A9D8225-A8DF-4CE0-B9AA-00A8DCF0F403}" destId="{92348C8E-8BD9-4AC1-8158-CB7EB927CC42}" srcOrd="2" destOrd="0" parTransId="{DAD76E47-1DEE-4289-BA7A-5C9281D89478}" sibTransId="{E0FA4AC7-B7E5-4D0A-9E88-B0C76A3F08AB}"/>
    <dgm:cxn modelId="{E8570ACD-0321-4785-9419-1E1D2653456D}" srcId="{CB437E85-CAF0-41F5-9FEB-18C0C7D0D5BE}" destId="{019D563C-78B0-4123-879E-271F650F6148}" srcOrd="0" destOrd="0" parTransId="{E8E90880-00C2-4741-80B8-5278F4511C6F}" sibTransId="{E8B4BE4D-63CA-4EA6-9C82-C4CBCE502711}"/>
    <dgm:cxn modelId="{80560D49-941E-4D6B-AAF5-E7DC346471BF}" type="presOf" srcId="{132C2401-F14C-4C9F-8B03-B3D0005B8DC9}" destId="{4F178582-3E4E-4B4C-BE0D-A5C706D2AB59}" srcOrd="0" destOrd="0" presId="urn:microsoft.com/office/officeart/2005/8/layout/balance1"/>
    <dgm:cxn modelId="{F6B91525-AA72-4773-93EF-C1B70135E068}" srcId="{9A9D8225-A8DF-4CE0-B9AA-00A8DCF0F403}" destId="{095EE079-328D-40EB-9665-D012043C7C0C}" srcOrd="0" destOrd="0" parTransId="{C9E20095-CB05-4A0F-8635-B4B250E6FA34}" sibTransId="{13F39D2D-447E-4C16-920C-8C90EC428EED}"/>
    <dgm:cxn modelId="{4CDC22CD-1EC0-4A8F-ABD2-1A911C3DC07B}" type="presOf" srcId="{2EAB7B79-0F14-426F-9DAE-8653E1B98D13}" destId="{664F9088-A050-4DAC-BD44-55D39EC94AF2}" srcOrd="0" destOrd="0" presId="urn:microsoft.com/office/officeart/2005/8/layout/balance1"/>
    <dgm:cxn modelId="{EC41AF9F-9579-4010-86E3-C4995238AE4F}" type="presOf" srcId="{019D563C-78B0-4123-879E-271F650F6148}" destId="{8EDB68E0-1787-44B6-917D-1BBBE8405301}" srcOrd="0" destOrd="0" presId="urn:microsoft.com/office/officeart/2005/8/layout/balance1"/>
    <dgm:cxn modelId="{D0D2338C-3710-4CE1-8076-F376B3DD6704}" srcId="{9A9D8225-A8DF-4CE0-B9AA-00A8DCF0F403}" destId="{132C2401-F14C-4C9F-8B03-B3D0005B8DC9}" srcOrd="1" destOrd="0" parTransId="{DADA5825-8194-471A-A670-89507C2CFD9F}" sibTransId="{A9024847-D31F-4364-B6C2-D784F2DDE5D5}"/>
    <dgm:cxn modelId="{B0A8442E-6060-47B9-96B6-03172835F2C6}" type="presOf" srcId="{92348C8E-8BD9-4AC1-8158-CB7EB927CC42}" destId="{71077CAB-FD23-4245-A072-481B50FE9D8C}" srcOrd="0" destOrd="0" presId="urn:microsoft.com/office/officeart/2005/8/layout/balance1"/>
    <dgm:cxn modelId="{309D9E15-971D-4BFC-BF78-A2134823B37B}" srcId="{6D3B77FA-3769-47E5-AE7C-549DD01B7E31}" destId="{9A9D8225-A8DF-4CE0-B9AA-00A8DCF0F403}" srcOrd="1" destOrd="0" parTransId="{BC388D30-57BD-488D-9A9A-89C131FFEEDB}" sibTransId="{94927315-ADF1-4465-B035-2F365EE9B4F8}"/>
    <dgm:cxn modelId="{A163C9FF-FD4B-4842-A9DF-469262A7F28E}" srcId="{CB437E85-CAF0-41F5-9FEB-18C0C7D0D5BE}" destId="{2EAB7B79-0F14-426F-9DAE-8653E1B98D13}" srcOrd="1" destOrd="0" parTransId="{C98B7A0F-AA5D-40D4-8D6D-F52C145C1597}" sibTransId="{7BCB2C63-E17D-454A-ACE8-63D2EFE92DF4}"/>
    <dgm:cxn modelId="{00043400-55E2-4101-B054-D363FA9379D5}" type="presOf" srcId="{9A9D8225-A8DF-4CE0-B9AA-00A8DCF0F403}" destId="{99F75C6A-165B-4A08-9841-A6E040500866}" srcOrd="0" destOrd="0" presId="urn:microsoft.com/office/officeart/2005/8/layout/balance1"/>
    <dgm:cxn modelId="{BF81A258-3A78-43A5-A42E-D2422D2ED8BD}" srcId="{6D3B77FA-3769-47E5-AE7C-549DD01B7E31}" destId="{CB437E85-CAF0-41F5-9FEB-18C0C7D0D5BE}" srcOrd="0" destOrd="0" parTransId="{DC7AE56B-9A22-43CF-8745-254BA865053D}" sibTransId="{E3DAD19F-E224-46A0-9687-D3B497EE3201}"/>
    <dgm:cxn modelId="{66EF11EE-4A3F-49D4-8F23-45C9835B00C8}" type="presParOf" srcId="{29D6049C-0C51-448A-8E99-E4CB5A744FBF}" destId="{D39C1064-9AF8-4E21-932A-2D2820FB5E8C}" srcOrd="0" destOrd="0" presId="urn:microsoft.com/office/officeart/2005/8/layout/balance1"/>
    <dgm:cxn modelId="{15751D2D-C5FE-46DF-9D3C-D335288D677F}" type="presParOf" srcId="{29D6049C-0C51-448A-8E99-E4CB5A744FBF}" destId="{293F74FC-56B7-4839-AF29-61328004E1C7}" srcOrd="1" destOrd="0" presId="urn:microsoft.com/office/officeart/2005/8/layout/balance1"/>
    <dgm:cxn modelId="{A01C3E23-F48D-49B0-B6DB-8358EC072831}" type="presParOf" srcId="{293F74FC-56B7-4839-AF29-61328004E1C7}" destId="{05E57C10-6F5D-4F3C-A7DC-72571AF8BDD9}" srcOrd="0" destOrd="0" presId="urn:microsoft.com/office/officeart/2005/8/layout/balance1"/>
    <dgm:cxn modelId="{A8CA0B71-0947-4382-8B32-2B86CC98552C}" type="presParOf" srcId="{293F74FC-56B7-4839-AF29-61328004E1C7}" destId="{99F75C6A-165B-4A08-9841-A6E040500866}" srcOrd="1" destOrd="0" presId="urn:microsoft.com/office/officeart/2005/8/layout/balance1"/>
    <dgm:cxn modelId="{10004739-3608-44BD-9EFD-52A327857174}" type="presParOf" srcId="{29D6049C-0C51-448A-8E99-E4CB5A744FBF}" destId="{33ECFC37-50F4-4989-BE1E-A29E64DE2711}" srcOrd="2" destOrd="0" presId="urn:microsoft.com/office/officeart/2005/8/layout/balance1"/>
    <dgm:cxn modelId="{D04E6214-FC0D-4EC4-9098-19C8A152631D}" type="presParOf" srcId="{33ECFC37-50F4-4989-BE1E-A29E64DE2711}" destId="{4D7EB163-6636-4676-9242-08EE514D5E13}" srcOrd="0" destOrd="0" presId="urn:microsoft.com/office/officeart/2005/8/layout/balance1"/>
    <dgm:cxn modelId="{A2B29F33-6F5D-45FC-9D74-BF5F8016138A}" type="presParOf" srcId="{33ECFC37-50F4-4989-BE1E-A29E64DE2711}" destId="{8BB0C909-E6ED-4FE8-8EAC-FEE57FB2D51F}" srcOrd="1" destOrd="0" presId="urn:microsoft.com/office/officeart/2005/8/layout/balance1"/>
    <dgm:cxn modelId="{A0D195DB-01C2-4FBC-BEB8-48FB3D53D471}" type="presParOf" srcId="{33ECFC37-50F4-4989-BE1E-A29E64DE2711}" destId="{0999F1DD-5632-460E-BA95-48A8129818FA}" srcOrd="2" destOrd="0" presId="urn:microsoft.com/office/officeart/2005/8/layout/balance1"/>
    <dgm:cxn modelId="{3291D505-7944-4F5E-BC73-FA4FD901BF00}" type="presParOf" srcId="{33ECFC37-50F4-4989-BE1E-A29E64DE2711}" destId="{AF972A43-9E51-4918-A865-E4C443DE2DB5}" srcOrd="3" destOrd="0" presId="urn:microsoft.com/office/officeart/2005/8/layout/balance1"/>
    <dgm:cxn modelId="{DB82A958-EC17-4566-941E-9B7BD0CD3BB6}" type="presParOf" srcId="{33ECFC37-50F4-4989-BE1E-A29E64DE2711}" destId="{4F178582-3E4E-4B4C-BE0D-A5C706D2AB59}" srcOrd="4" destOrd="0" presId="urn:microsoft.com/office/officeart/2005/8/layout/balance1"/>
    <dgm:cxn modelId="{255898F6-8DE6-4C0A-A6ED-84194B56998C}" type="presParOf" srcId="{33ECFC37-50F4-4989-BE1E-A29E64DE2711}" destId="{71077CAB-FD23-4245-A072-481B50FE9D8C}" srcOrd="5" destOrd="0" presId="urn:microsoft.com/office/officeart/2005/8/layout/balance1"/>
    <dgm:cxn modelId="{25EBB993-7A44-4828-8A4E-144165619E1F}" type="presParOf" srcId="{33ECFC37-50F4-4989-BE1E-A29E64DE2711}" destId="{8EDB68E0-1787-44B6-917D-1BBBE8405301}" srcOrd="6" destOrd="0" presId="urn:microsoft.com/office/officeart/2005/8/layout/balance1"/>
    <dgm:cxn modelId="{09E8FC66-F61F-4831-A5E8-8AC9D0E3FA5F}" type="presParOf" srcId="{33ECFC37-50F4-4989-BE1E-A29E64DE2711}" destId="{664F9088-A050-4DAC-BD44-55D39EC94AF2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E2865B-5CAE-4982-A3D8-742D06A80D02}" type="doc">
      <dgm:prSet loTypeId="urn:microsoft.com/office/officeart/2005/8/layout/h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CL"/>
        </a:p>
      </dgm:t>
    </dgm:pt>
    <dgm:pt modelId="{9F091FFF-4D5E-4321-AB13-DF4D1A0DCDAF}">
      <dgm:prSet phldrT="[Texto]"/>
      <dgm:spPr/>
      <dgm:t>
        <a:bodyPr/>
        <a:lstStyle/>
        <a:p>
          <a:r>
            <a:rPr lang="es-CL" b="1" dirty="0" smtClean="0"/>
            <a:t>Aspectos Técnicos</a:t>
          </a:r>
          <a:endParaRPr lang="es-CL" dirty="0"/>
        </a:p>
      </dgm:t>
    </dgm:pt>
    <dgm:pt modelId="{EF74F683-2EC5-45B1-8736-FAC7B481B1D4}" type="parTrans" cxnId="{BEECD869-389C-4269-B07A-881EDD0304DE}">
      <dgm:prSet/>
      <dgm:spPr/>
      <dgm:t>
        <a:bodyPr/>
        <a:lstStyle/>
        <a:p>
          <a:endParaRPr lang="es-CL"/>
        </a:p>
      </dgm:t>
    </dgm:pt>
    <dgm:pt modelId="{FEC4FA9C-BBA6-4DE6-B5BD-51D2F2D23B9F}" type="sibTrans" cxnId="{BEECD869-389C-4269-B07A-881EDD0304DE}">
      <dgm:prSet/>
      <dgm:spPr/>
      <dgm:t>
        <a:bodyPr/>
        <a:lstStyle/>
        <a:p>
          <a:endParaRPr lang="es-CL"/>
        </a:p>
      </dgm:t>
    </dgm:pt>
    <dgm:pt modelId="{F039CA74-2752-467D-9826-F08BF164A246}">
      <dgm:prSet phldrT="[Texto]"/>
      <dgm:spPr/>
      <dgm:t>
        <a:bodyPr/>
        <a:lstStyle/>
        <a:p>
          <a:r>
            <a:rPr lang="es-CL" dirty="0" smtClean="0"/>
            <a:t>Aplicación móvil</a:t>
          </a:r>
          <a:endParaRPr lang="es-CL" dirty="0"/>
        </a:p>
      </dgm:t>
    </dgm:pt>
    <dgm:pt modelId="{054FA35B-1C6A-40C4-84AF-592C3C8BAD71}" type="parTrans" cxnId="{DB4EAAEB-87BD-4079-AC26-44959B5A3480}">
      <dgm:prSet/>
      <dgm:spPr/>
      <dgm:t>
        <a:bodyPr/>
        <a:lstStyle/>
        <a:p>
          <a:endParaRPr lang="es-CL"/>
        </a:p>
      </dgm:t>
    </dgm:pt>
    <dgm:pt modelId="{A2227B6E-8A09-4873-8CDA-E54ECC6196B4}" type="sibTrans" cxnId="{DB4EAAEB-87BD-4079-AC26-44959B5A3480}">
      <dgm:prSet/>
      <dgm:spPr/>
      <dgm:t>
        <a:bodyPr/>
        <a:lstStyle/>
        <a:p>
          <a:endParaRPr lang="es-CL"/>
        </a:p>
      </dgm:t>
    </dgm:pt>
    <dgm:pt modelId="{FE0D5488-23A9-48A8-B115-4FAC912A1A6B}">
      <dgm:prSet phldrT="[Texto]"/>
      <dgm:spPr/>
      <dgm:t>
        <a:bodyPr/>
        <a:lstStyle/>
        <a:p>
          <a:r>
            <a:rPr lang="es-CL" dirty="0" smtClean="0"/>
            <a:t>Plataforma Android</a:t>
          </a:r>
          <a:endParaRPr lang="es-CL" dirty="0"/>
        </a:p>
      </dgm:t>
    </dgm:pt>
    <dgm:pt modelId="{F33C7E5B-9FE8-48E8-9617-71FF304E6D44}" type="parTrans" cxnId="{8EDBB032-9870-4E23-AE2D-B1690D28050A}">
      <dgm:prSet/>
      <dgm:spPr/>
      <dgm:t>
        <a:bodyPr/>
        <a:lstStyle/>
        <a:p>
          <a:endParaRPr lang="es-CL"/>
        </a:p>
      </dgm:t>
    </dgm:pt>
    <dgm:pt modelId="{99BB9E12-08CB-4E65-8077-3133CEA7A9B7}" type="sibTrans" cxnId="{8EDBB032-9870-4E23-AE2D-B1690D28050A}">
      <dgm:prSet/>
      <dgm:spPr/>
      <dgm:t>
        <a:bodyPr/>
        <a:lstStyle/>
        <a:p>
          <a:endParaRPr lang="es-CL"/>
        </a:p>
      </dgm:t>
    </dgm:pt>
    <dgm:pt modelId="{77B30CC1-C75F-4677-97DB-0469A12CD55F}">
      <dgm:prSet phldrT="[Texto]"/>
      <dgm:spPr/>
      <dgm:t>
        <a:bodyPr/>
        <a:lstStyle/>
        <a:p>
          <a:r>
            <a:rPr lang="es-CL" b="1" dirty="0" smtClean="0"/>
            <a:t>Evaluación social</a:t>
          </a:r>
          <a:endParaRPr lang="es-CL" dirty="0"/>
        </a:p>
      </dgm:t>
    </dgm:pt>
    <dgm:pt modelId="{E3DE05F5-69C9-4F19-B2F5-C7E8B6F6359C}" type="parTrans" cxnId="{720E53F8-A84B-4FDA-BA59-A26FDE717AF5}">
      <dgm:prSet/>
      <dgm:spPr/>
      <dgm:t>
        <a:bodyPr/>
        <a:lstStyle/>
        <a:p>
          <a:endParaRPr lang="es-CL"/>
        </a:p>
      </dgm:t>
    </dgm:pt>
    <dgm:pt modelId="{E8ACCFF3-2240-42E9-99C1-0984DAAF8A8E}" type="sibTrans" cxnId="{720E53F8-A84B-4FDA-BA59-A26FDE717AF5}">
      <dgm:prSet/>
      <dgm:spPr/>
      <dgm:t>
        <a:bodyPr/>
        <a:lstStyle/>
        <a:p>
          <a:endParaRPr lang="es-CL"/>
        </a:p>
      </dgm:t>
    </dgm:pt>
    <dgm:pt modelId="{3455E792-2D4F-408D-AE00-FAEEED0D53D2}">
      <dgm:prSet phldrT="[Texto]"/>
      <dgm:spPr/>
      <dgm:t>
        <a:bodyPr/>
        <a:lstStyle/>
        <a:p>
          <a:r>
            <a:rPr lang="es-CL" dirty="0" smtClean="0"/>
            <a:t>Menor riesgo</a:t>
          </a:r>
          <a:endParaRPr lang="es-CL" dirty="0"/>
        </a:p>
      </dgm:t>
    </dgm:pt>
    <dgm:pt modelId="{194B83A1-19DB-4D53-914C-3EE6028B5DF6}" type="parTrans" cxnId="{270AA544-5C87-419A-A643-41A1DEC98E60}">
      <dgm:prSet/>
      <dgm:spPr/>
      <dgm:t>
        <a:bodyPr/>
        <a:lstStyle/>
        <a:p>
          <a:endParaRPr lang="es-CL"/>
        </a:p>
      </dgm:t>
    </dgm:pt>
    <dgm:pt modelId="{CB598BA0-C3F0-4F6F-804A-6B325F879591}" type="sibTrans" cxnId="{270AA544-5C87-419A-A643-41A1DEC98E60}">
      <dgm:prSet/>
      <dgm:spPr/>
      <dgm:t>
        <a:bodyPr/>
        <a:lstStyle/>
        <a:p>
          <a:endParaRPr lang="es-CL"/>
        </a:p>
      </dgm:t>
    </dgm:pt>
    <dgm:pt modelId="{AA5718FE-6D88-4826-A936-B421343F429B}">
      <dgm:prSet phldrT="[Texto]"/>
      <dgm:spPr/>
      <dgm:t>
        <a:bodyPr/>
        <a:lstStyle/>
        <a:p>
          <a:r>
            <a:rPr lang="es-CL" dirty="0" smtClean="0"/>
            <a:t>Seguridad</a:t>
          </a:r>
          <a:endParaRPr lang="es-CL" dirty="0"/>
        </a:p>
      </dgm:t>
    </dgm:pt>
    <dgm:pt modelId="{64CB051A-6A07-43E2-9324-0F24DF3AF7ED}" type="parTrans" cxnId="{ED8CFF0F-124F-44DF-B796-E5CE5EF1728A}">
      <dgm:prSet/>
      <dgm:spPr/>
      <dgm:t>
        <a:bodyPr/>
        <a:lstStyle/>
        <a:p>
          <a:endParaRPr lang="es-CL"/>
        </a:p>
      </dgm:t>
    </dgm:pt>
    <dgm:pt modelId="{BAA54027-5E5A-4666-BC8D-26C13C9927E5}" type="sibTrans" cxnId="{ED8CFF0F-124F-44DF-B796-E5CE5EF1728A}">
      <dgm:prSet/>
      <dgm:spPr/>
      <dgm:t>
        <a:bodyPr/>
        <a:lstStyle/>
        <a:p>
          <a:endParaRPr lang="es-CL"/>
        </a:p>
      </dgm:t>
    </dgm:pt>
    <dgm:pt modelId="{93F723E9-40A2-4852-9097-1A4E329ED8B0}">
      <dgm:prSet phldrT="[Texto]"/>
      <dgm:spPr/>
      <dgm:t>
        <a:bodyPr/>
        <a:lstStyle/>
        <a:p>
          <a:r>
            <a:rPr lang="es-CL" b="1" dirty="0" smtClean="0"/>
            <a:t>Aspectos Financieros </a:t>
          </a:r>
          <a:endParaRPr lang="es-CL" dirty="0"/>
        </a:p>
      </dgm:t>
    </dgm:pt>
    <dgm:pt modelId="{90BA0B07-59F6-4506-990F-19833C4B25D9}" type="parTrans" cxnId="{910C0EBA-7E89-4200-BB9E-E3F34E6488B7}">
      <dgm:prSet/>
      <dgm:spPr/>
      <dgm:t>
        <a:bodyPr/>
        <a:lstStyle/>
        <a:p>
          <a:endParaRPr lang="es-CL"/>
        </a:p>
      </dgm:t>
    </dgm:pt>
    <dgm:pt modelId="{61B8728D-D9DF-4BA0-80BF-0966F1EEBD82}" type="sibTrans" cxnId="{910C0EBA-7E89-4200-BB9E-E3F34E6488B7}">
      <dgm:prSet/>
      <dgm:spPr/>
      <dgm:t>
        <a:bodyPr/>
        <a:lstStyle/>
        <a:p>
          <a:endParaRPr lang="es-CL"/>
        </a:p>
      </dgm:t>
    </dgm:pt>
    <dgm:pt modelId="{3A7244CE-0D68-4178-9B6E-177C5AD407DD}">
      <dgm:prSet phldrT="[Texto]"/>
      <dgm:spPr/>
      <dgm:t>
        <a:bodyPr/>
        <a:lstStyle/>
        <a:p>
          <a:r>
            <a:rPr lang="es-CL" dirty="0" smtClean="0"/>
            <a:t>No se ha solicitado ayuda económica</a:t>
          </a:r>
          <a:endParaRPr lang="es-CL" dirty="0"/>
        </a:p>
      </dgm:t>
    </dgm:pt>
    <dgm:pt modelId="{431BB610-A47C-41AD-A5E6-A44DAA895A18}" type="parTrans" cxnId="{B90826F3-6266-4797-B6CA-8F733541627B}">
      <dgm:prSet/>
      <dgm:spPr/>
      <dgm:t>
        <a:bodyPr/>
        <a:lstStyle/>
        <a:p>
          <a:endParaRPr lang="es-CL"/>
        </a:p>
      </dgm:t>
    </dgm:pt>
    <dgm:pt modelId="{6AFB5D4D-FA88-4C1B-A155-87B0BE482C77}" type="sibTrans" cxnId="{B90826F3-6266-4797-B6CA-8F733541627B}">
      <dgm:prSet/>
      <dgm:spPr/>
      <dgm:t>
        <a:bodyPr/>
        <a:lstStyle/>
        <a:p>
          <a:endParaRPr lang="es-CL"/>
        </a:p>
      </dgm:t>
    </dgm:pt>
    <dgm:pt modelId="{C4CF81A5-29E4-4690-B1B9-4D0F1E17A1A2}">
      <dgm:prSet phldrT="[Texto]"/>
      <dgm:spPr/>
      <dgm:t>
        <a:bodyPr/>
        <a:lstStyle/>
        <a:p>
          <a:r>
            <a:rPr lang="es-CL" dirty="0" smtClean="0"/>
            <a:t>Apoyo mutuo</a:t>
          </a:r>
          <a:endParaRPr lang="es-CL" dirty="0"/>
        </a:p>
      </dgm:t>
    </dgm:pt>
    <dgm:pt modelId="{0633D918-3860-4272-855D-A86F5B6A4896}" type="parTrans" cxnId="{32AF71CD-8D0A-4DFA-861E-8D3D288B841B}">
      <dgm:prSet/>
      <dgm:spPr/>
      <dgm:t>
        <a:bodyPr/>
        <a:lstStyle/>
        <a:p>
          <a:endParaRPr lang="es-CL"/>
        </a:p>
      </dgm:t>
    </dgm:pt>
    <dgm:pt modelId="{FEEE3403-E45C-44D2-95F3-75C54CC97874}" type="sibTrans" cxnId="{32AF71CD-8D0A-4DFA-861E-8D3D288B841B}">
      <dgm:prSet/>
      <dgm:spPr/>
      <dgm:t>
        <a:bodyPr/>
        <a:lstStyle/>
        <a:p>
          <a:endParaRPr lang="es-CL"/>
        </a:p>
      </dgm:t>
    </dgm:pt>
    <dgm:pt modelId="{5CD97322-70D3-4ACB-BA63-FF0F347FA309}">
      <dgm:prSet phldrT="[Texto]"/>
      <dgm:spPr/>
      <dgm:t>
        <a:bodyPr/>
        <a:lstStyle/>
        <a:p>
          <a:r>
            <a:rPr lang="es-CL" dirty="0" smtClean="0"/>
            <a:t>Bajo costo </a:t>
          </a:r>
          <a:endParaRPr lang="es-CL" dirty="0"/>
        </a:p>
      </dgm:t>
    </dgm:pt>
    <dgm:pt modelId="{B917FAD9-6A9D-4B2A-BC54-50C310F311EB}" type="parTrans" cxnId="{A441987F-5D19-44BA-AB21-B5BF0E241A4F}">
      <dgm:prSet/>
      <dgm:spPr/>
      <dgm:t>
        <a:bodyPr/>
        <a:lstStyle/>
        <a:p>
          <a:endParaRPr lang="es-CL"/>
        </a:p>
      </dgm:t>
    </dgm:pt>
    <dgm:pt modelId="{5EB351E5-FCA4-4380-8F58-0F6DCBDE7B9F}" type="sibTrans" cxnId="{A441987F-5D19-44BA-AB21-B5BF0E241A4F}">
      <dgm:prSet/>
      <dgm:spPr/>
      <dgm:t>
        <a:bodyPr/>
        <a:lstStyle/>
        <a:p>
          <a:endParaRPr lang="es-CL"/>
        </a:p>
      </dgm:t>
    </dgm:pt>
    <dgm:pt modelId="{2980AB35-B7C9-4FBC-9579-9A7C62286EC4}" type="pres">
      <dgm:prSet presAssocID="{E0E2865B-5CAE-4982-A3D8-742D06A80D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E29DCE0A-9D52-400D-A39B-0664C1C5EA3F}" type="pres">
      <dgm:prSet presAssocID="{E0E2865B-5CAE-4982-A3D8-742D06A80D02}" presName="tSp" presStyleCnt="0"/>
      <dgm:spPr/>
    </dgm:pt>
    <dgm:pt modelId="{AFD3A05D-CF88-4BD0-9953-A5F8B02B35D7}" type="pres">
      <dgm:prSet presAssocID="{E0E2865B-5CAE-4982-A3D8-742D06A80D02}" presName="bSp" presStyleCnt="0"/>
      <dgm:spPr/>
    </dgm:pt>
    <dgm:pt modelId="{157D3781-47D6-4B69-A5D9-3A2773AD5E15}" type="pres">
      <dgm:prSet presAssocID="{E0E2865B-5CAE-4982-A3D8-742D06A80D02}" presName="process" presStyleCnt="0"/>
      <dgm:spPr/>
    </dgm:pt>
    <dgm:pt modelId="{F4C6524E-822E-4894-9AA5-45E1D9BA7133}" type="pres">
      <dgm:prSet presAssocID="{9F091FFF-4D5E-4321-AB13-DF4D1A0DCDAF}" presName="composite1" presStyleCnt="0"/>
      <dgm:spPr/>
    </dgm:pt>
    <dgm:pt modelId="{FD093E90-D60C-42D6-BAA5-D48ADE206BDF}" type="pres">
      <dgm:prSet presAssocID="{9F091FFF-4D5E-4321-AB13-DF4D1A0DCDAF}" presName="dummyNode1" presStyleLbl="node1" presStyleIdx="0" presStyleCnt="3"/>
      <dgm:spPr/>
    </dgm:pt>
    <dgm:pt modelId="{79651B7F-C295-4A9C-8A5C-470BB630E469}" type="pres">
      <dgm:prSet presAssocID="{9F091FFF-4D5E-4321-AB13-DF4D1A0DCDAF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A40F479-B123-44D0-B908-B7C56D7070F3}" type="pres">
      <dgm:prSet presAssocID="{9F091FFF-4D5E-4321-AB13-DF4D1A0DCDAF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A35EBFE-8D46-44EA-BFF7-91DD93ECF6CE}" type="pres">
      <dgm:prSet presAssocID="{9F091FFF-4D5E-4321-AB13-DF4D1A0DCDAF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245AEC5-363E-444E-9E7D-BCCDDC503F37}" type="pres">
      <dgm:prSet presAssocID="{9F091FFF-4D5E-4321-AB13-DF4D1A0DCDAF}" presName="connSite1" presStyleCnt="0"/>
      <dgm:spPr/>
    </dgm:pt>
    <dgm:pt modelId="{FBF9B407-83C2-4241-9CA5-82B4FF75FD2C}" type="pres">
      <dgm:prSet presAssocID="{FEC4FA9C-BBA6-4DE6-B5BD-51D2F2D23B9F}" presName="Name9" presStyleLbl="sibTrans2D1" presStyleIdx="0" presStyleCnt="2"/>
      <dgm:spPr/>
      <dgm:t>
        <a:bodyPr/>
        <a:lstStyle/>
        <a:p>
          <a:endParaRPr lang="es-CL"/>
        </a:p>
      </dgm:t>
    </dgm:pt>
    <dgm:pt modelId="{083AE579-0A5B-4514-9BF3-BABAE8C4A400}" type="pres">
      <dgm:prSet presAssocID="{77B30CC1-C75F-4677-97DB-0469A12CD55F}" presName="composite2" presStyleCnt="0"/>
      <dgm:spPr/>
    </dgm:pt>
    <dgm:pt modelId="{AA21219F-62A5-46CE-9CF8-D9EE61007CEE}" type="pres">
      <dgm:prSet presAssocID="{77B30CC1-C75F-4677-97DB-0469A12CD55F}" presName="dummyNode2" presStyleLbl="node1" presStyleIdx="0" presStyleCnt="3"/>
      <dgm:spPr/>
    </dgm:pt>
    <dgm:pt modelId="{2FAC2F52-FBD2-4258-9D7F-7015F6CC48E5}" type="pres">
      <dgm:prSet presAssocID="{77B30CC1-C75F-4677-97DB-0469A12CD55F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629869D-8E55-40CA-BD39-9C87A8947F76}" type="pres">
      <dgm:prSet presAssocID="{77B30CC1-C75F-4677-97DB-0469A12CD55F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71B37D3-8B82-4A5D-9DB6-D41DB24315CC}" type="pres">
      <dgm:prSet presAssocID="{77B30CC1-C75F-4677-97DB-0469A12CD55F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07E700E7-4E94-4793-8204-64BB221F121B}" type="pres">
      <dgm:prSet presAssocID="{77B30CC1-C75F-4677-97DB-0469A12CD55F}" presName="connSite2" presStyleCnt="0"/>
      <dgm:spPr/>
    </dgm:pt>
    <dgm:pt modelId="{6DB9EB63-D779-4BBA-9C7D-CF88D4D4C70D}" type="pres">
      <dgm:prSet presAssocID="{E8ACCFF3-2240-42E9-99C1-0984DAAF8A8E}" presName="Name18" presStyleLbl="sibTrans2D1" presStyleIdx="1" presStyleCnt="2"/>
      <dgm:spPr/>
      <dgm:t>
        <a:bodyPr/>
        <a:lstStyle/>
        <a:p>
          <a:endParaRPr lang="es-CL"/>
        </a:p>
      </dgm:t>
    </dgm:pt>
    <dgm:pt modelId="{C4BC7F37-9FDC-4BDE-A93D-11D6937D2585}" type="pres">
      <dgm:prSet presAssocID="{93F723E9-40A2-4852-9097-1A4E329ED8B0}" presName="composite1" presStyleCnt="0"/>
      <dgm:spPr/>
    </dgm:pt>
    <dgm:pt modelId="{0C2D0A3F-9EF8-451D-ABEE-40A9A35A5CA5}" type="pres">
      <dgm:prSet presAssocID="{93F723E9-40A2-4852-9097-1A4E329ED8B0}" presName="dummyNode1" presStyleLbl="node1" presStyleIdx="1" presStyleCnt="3"/>
      <dgm:spPr/>
    </dgm:pt>
    <dgm:pt modelId="{4F711FFF-53CB-4B67-BF76-45BA3CA257C6}" type="pres">
      <dgm:prSet presAssocID="{93F723E9-40A2-4852-9097-1A4E329ED8B0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7F154F7-1902-4DD7-A4B8-C5795BDA8092}" type="pres">
      <dgm:prSet presAssocID="{93F723E9-40A2-4852-9097-1A4E329ED8B0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E25157D-8525-44D2-843A-D075ADCE523E}" type="pres">
      <dgm:prSet presAssocID="{93F723E9-40A2-4852-9097-1A4E329ED8B0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DDA3257-3548-450D-BB93-80EECB6B9ACE}" type="pres">
      <dgm:prSet presAssocID="{93F723E9-40A2-4852-9097-1A4E329ED8B0}" presName="connSite1" presStyleCnt="0"/>
      <dgm:spPr/>
    </dgm:pt>
  </dgm:ptLst>
  <dgm:cxnLst>
    <dgm:cxn modelId="{1EAA14E4-33F8-4A54-AD9F-34A511DF1C4A}" type="presOf" srcId="{5CD97322-70D3-4ACB-BA63-FF0F347FA309}" destId="{4F711FFF-53CB-4B67-BF76-45BA3CA257C6}" srcOrd="0" destOrd="1" presId="urn:microsoft.com/office/officeart/2005/8/layout/hProcess4"/>
    <dgm:cxn modelId="{20D96D7A-719B-46EE-B843-0AA7382CA380}" type="presOf" srcId="{F039CA74-2752-467D-9826-F08BF164A246}" destId="{AA40F479-B123-44D0-B908-B7C56D7070F3}" srcOrd="1" destOrd="0" presId="urn:microsoft.com/office/officeart/2005/8/layout/hProcess4"/>
    <dgm:cxn modelId="{910C0EBA-7E89-4200-BB9E-E3F34E6488B7}" srcId="{E0E2865B-5CAE-4982-A3D8-742D06A80D02}" destId="{93F723E9-40A2-4852-9097-1A4E329ED8B0}" srcOrd="2" destOrd="0" parTransId="{90BA0B07-59F6-4506-990F-19833C4B25D9}" sibTransId="{61B8728D-D9DF-4BA0-80BF-0966F1EEBD82}"/>
    <dgm:cxn modelId="{5F1D6D12-4072-4613-AA50-27CC30CD4BD8}" type="presOf" srcId="{F039CA74-2752-467D-9826-F08BF164A246}" destId="{79651B7F-C295-4A9C-8A5C-470BB630E469}" srcOrd="0" destOrd="0" presId="urn:microsoft.com/office/officeart/2005/8/layout/hProcess4"/>
    <dgm:cxn modelId="{8E76210E-57B2-4CC5-A989-DC04EB74EBCE}" type="presOf" srcId="{FEC4FA9C-BBA6-4DE6-B5BD-51D2F2D23B9F}" destId="{FBF9B407-83C2-4241-9CA5-82B4FF75FD2C}" srcOrd="0" destOrd="0" presId="urn:microsoft.com/office/officeart/2005/8/layout/hProcess4"/>
    <dgm:cxn modelId="{270AA544-5C87-419A-A643-41A1DEC98E60}" srcId="{77B30CC1-C75F-4677-97DB-0469A12CD55F}" destId="{3455E792-2D4F-408D-AE00-FAEEED0D53D2}" srcOrd="0" destOrd="0" parTransId="{194B83A1-19DB-4D53-914C-3EE6028B5DF6}" sibTransId="{CB598BA0-C3F0-4F6F-804A-6B325F879591}"/>
    <dgm:cxn modelId="{ED8CFF0F-124F-44DF-B796-E5CE5EF1728A}" srcId="{77B30CC1-C75F-4677-97DB-0469A12CD55F}" destId="{AA5718FE-6D88-4826-A936-B421343F429B}" srcOrd="1" destOrd="0" parTransId="{64CB051A-6A07-43E2-9324-0F24DF3AF7ED}" sibTransId="{BAA54027-5E5A-4666-BC8D-26C13C9927E5}"/>
    <dgm:cxn modelId="{2230C4BE-190F-4E1D-9311-94C6D983D299}" type="presOf" srcId="{E8ACCFF3-2240-42E9-99C1-0984DAAF8A8E}" destId="{6DB9EB63-D779-4BBA-9C7D-CF88D4D4C70D}" srcOrd="0" destOrd="0" presId="urn:microsoft.com/office/officeart/2005/8/layout/hProcess4"/>
    <dgm:cxn modelId="{F5344505-2203-4F49-B9C5-67768B505037}" type="presOf" srcId="{3A7244CE-0D68-4178-9B6E-177C5AD407DD}" destId="{C7F154F7-1902-4DD7-A4B8-C5795BDA8092}" srcOrd="1" destOrd="0" presId="urn:microsoft.com/office/officeart/2005/8/layout/hProcess4"/>
    <dgm:cxn modelId="{C408C44B-4E71-4AE3-92F0-FD0281874463}" type="presOf" srcId="{C4CF81A5-29E4-4690-B1B9-4D0F1E17A1A2}" destId="{2FAC2F52-FBD2-4258-9D7F-7015F6CC48E5}" srcOrd="0" destOrd="2" presId="urn:microsoft.com/office/officeart/2005/8/layout/hProcess4"/>
    <dgm:cxn modelId="{32520C2E-23C5-4814-A265-17CFEEAFB686}" type="presOf" srcId="{5CD97322-70D3-4ACB-BA63-FF0F347FA309}" destId="{C7F154F7-1902-4DD7-A4B8-C5795BDA8092}" srcOrd="1" destOrd="1" presId="urn:microsoft.com/office/officeart/2005/8/layout/hProcess4"/>
    <dgm:cxn modelId="{3DC85336-2399-490D-BBA4-1CD11DFD48DC}" type="presOf" srcId="{93F723E9-40A2-4852-9097-1A4E329ED8B0}" destId="{6E25157D-8525-44D2-843A-D075ADCE523E}" srcOrd="0" destOrd="0" presId="urn:microsoft.com/office/officeart/2005/8/layout/hProcess4"/>
    <dgm:cxn modelId="{46161B3E-1F08-4883-AE68-79124394ECB8}" type="presOf" srcId="{FE0D5488-23A9-48A8-B115-4FAC912A1A6B}" destId="{AA40F479-B123-44D0-B908-B7C56D7070F3}" srcOrd="1" destOrd="1" presId="urn:microsoft.com/office/officeart/2005/8/layout/hProcess4"/>
    <dgm:cxn modelId="{F1CBA005-2615-4280-9DE5-6CE12BD9915A}" type="presOf" srcId="{3A7244CE-0D68-4178-9B6E-177C5AD407DD}" destId="{4F711FFF-53CB-4B67-BF76-45BA3CA257C6}" srcOrd="0" destOrd="0" presId="urn:microsoft.com/office/officeart/2005/8/layout/hProcess4"/>
    <dgm:cxn modelId="{DB4EAAEB-87BD-4079-AC26-44959B5A3480}" srcId="{9F091FFF-4D5E-4321-AB13-DF4D1A0DCDAF}" destId="{F039CA74-2752-467D-9826-F08BF164A246}" srcOrd="0" destOrd="0" parTransId="{054FA35B-1C6A-40C4-84AF-592C3C8BAD71}" sibTransId="{A2227B6E-8A09-4873-8CDA-E54ECC6196B4}"/>
    <dgm:cxn modelId="{BEECD869-389C-4269-B07A-881EDD0304DE}" srcId="{E0E2865B-5CAE-4982-A3D8-742D06A80D02}" destId="{9F091FFF-4D5E-4321-AB13-DF4D1A0DCDAF}" srcOrd="0" destOrd="0" parTransId="{EF74F683-2EC5-45B1-8736-FAC7B481B1D4}" sibTransId="{FEC4FA9C-BBA6-4DE6-B5BD-51D2F2D23B9F}"/>
    <dgm:cxn modelId="{720E53F8-A84B-4FDA-BA59-A26FDE717AF5}" srcId="{E0E2865B-5CAE-4982-A3D8-742D06A80D02}" destId="{77B30CC1-C75F-4677-97DB-0469A12CD55F}" srcOrd="1" destOrd="0" parTransId="{E3DE05F5-69C9-4F19-B2F5-C7E8B6F6359C}" sibTransId="{E8ACCFF3-2240-42E9-99C1-0984DAAF8A8E}"/>
    <dgm:cxn modelId="{34BB642B-8FF3-432E-ABC1-D3184CB18F65}" type="presOf" srcId="{C4CF81A5-29E4-4690-B1B9-4D0F1E17A1A2}" destId="{5629869D-8E55-40CA-BD39-9C87A8947F76}" srcOrd="1" destOrd="2" presId="urn:microsoft.com/office/officeart/2005/8/layout/hProcess4"/>
    <dgm:cxn modelId="{8EDBB032-9870-4E23-AE2D-B1690D28050A}" srcId="{9F091FFF-4D5E-4321-AB13-DF4D1A0DCDAF}" destId="{FE0D5488-23A9-48A8-B115-4FAC912A1A6B}" srcOrd="1" destOrd="0" parTransId="{F33C7E5B-9FE8-48E8-9617-71FF304E6D44}" sibTransId="{99BB9E12-08CB-4E65-8077-3133CEA7A9B7}"/>
    <dgm:cxn modelId="{32AF71CD-8D0A-4DFA-861E-8D3D288B841B}" srcId="{77B30CC1-C75F-4677-97DB-0469A12CD55F}" destId="{C4CF81A5-29E4-4690-B1B9-4D0F1E17A1A2}" srcOrd="2" destOrd="0" parTransId="{0633D918-3860-4272-855D-A86F5B6A4896}" sibTransId="{FEEE3403-E45C-44D2-95F3-75C54CC97874}"/>
    <dgm:cxn modelId="{A441987F-5D19-44BA-AB21-B5BF0E241A4F}" srcId="{93F723E9-40A2-4852-9097-1A4E329ED8B0}" destId="{5CD97322-70D3-4ACB-BA63-FF0F347FA309}" srcOrd="1" destOrd="0" parTransId="{B917FAD9-6A9D-4B2A-BC54-50C310F311EB}" sibTransId="{5EB351E5-FCA4-4380-8F58-0F6DCBDE7B9F}"/>
    <dgm:cxn modelId="{983AD73C-23BF-422E-83A6-83C79A3CB230}" type="presOf" srcId="{3455E792-2D4F-408D-AE00-FAEEED0D53D2}" destId="{2FAC2F52-FBD2-4258-9D7F-7015F6CC48E5}" srcOrd="0" destOrd="0" presId="urn:microsoft.com/office/officeart/2005/8/layout/hProcess4"/>
    <dgm:cxn modelId="{A9683599-599A-4D75-9DAB-1ED53433F0A3}" type="presOf" srcId="{FE0D5488-23A9-48A8-B115-4FAC912A1A6B}" destId="{79651B7F-C295-4A9C-8A5C-470BB630E469}" srcOrd="0" destOrd="1" presId="urn:microsoft.com/office/officeart/2005/8/layout/hProcess4"/>
    <dgm:cxn modelId="{9A49322A-A833-44F3-B315-94D02FB1A2F1}" type="presOf" srcId="{77B30CC1-C75F-4677-97DB-0469A12CD55F}" destId="{671B37D3-8B82-4A5D-9DB6-D41DB24315CC}" srcOrd="0" destOrd="0" presId="urn:microsoft.com/office/officeart/2005/8/layout/hProcess4"/>
    <dgm:cxn modelId="{8D06362D-3DAC-4736-BB62-7FF1F81167AD}" type="presOf" srcId="{AA5718FE-6D88-4826-A936-B421343F429B}" destId="{5629869D-8E55-40CA-BD39-9C87A8947F76}" srcOrd="1" destOrd="1" presId="urn:microsoft.com/office/officeart/2005/8/layout/hProcess4"/>
    <dgm:cxn modelId="{1B926F18-973B-4BEB-AAAE-20B1299D8452}" type="presOf" srcId="{E0E2865B-5CAE-4982-A3D8-742D06A80D02}" destId="{2980AB35-B7C9-4FBC-9579-9A7C62286EC4}" srcOrd="0" destOrd="0" presId="urn:microsoft.com/office/officeart/2005/8/layout/hProcess4"/>
    <dgm:cxn modelId="{52D6ADD6-36D2-46C0-85E8-C840D094EF6D}" type="presOf" srcId="{3455E792-2D4F-408D-AE00-FAEEED0D53D2}" destId="{5629869D-8E55-40CA-BD39-9C87A8947F76}" srcOrd="1" destOrd="0" presId="urn:microsoft.com/office/officeart/2005/8/layout/hProcess4"/>
    <dgm:cxn modelId="{7155FE95-4E3F-417F-89AC-99768E5EF452}" type="presOf" srcId="{AA5718FE-6D88-4826-A936-B421343F429B}" destId="{2FAC2F52-FBD2-4258-9D7F-7015F6CC48E5}" srcOrd="0" destOrd="1" presId="urn:microsoft.com/office/officeart/2005/8/layout/hProcess4"/>
    <dgm:cxn modelId="{B90826F3-6266-4797-B6CA-8F733541627B}" srcId="{93F723E9-40A2-4852-9097-1A4E329ED8B0}" destId="{3A7244CE-0D68-4178-9B6E-177C5AD407DD}" srcOrd="0" destOrd="0" parTransId="{431BB610-A47C-41AD-A5E6-A44DAA895A18}" sibTransId="{6AFB5D4D-FA88-4C1B-A155-87B0BE482C77}"/>
    <dgm:cxn modelId="{9E4F0DBF-5A75-4577-A62E-F7B14F1B6AD0}" type="presOf" srcId="{9F091FFF-4D5E-4321-AB13-DF4D1A0DCDAF}" destId="{4A35EBFE-8D46-44EA-BFF7-91DD93ECF6CE}" srcOrd="0" destOrd="0" presId="urn:microsoft.com/office/officeart/2005/8/layout/hProcess4"/>
    <dgm:cxn modelId="{8F22700B-6DC7-430D-B0DF-B8832BCF290B}" type="presParOf" srcId="{2980AB35-B7C9-4FBC-9579-9A7C62286EC4}" destId="{E29DCE0A-9D52-400D-A39B-0664C1C5EA3F}" srcOrd="0" destOrd="0" presId="urn:microsoft.com/office/officeart/2005/8/layout/hProcess4"/>
    <dgm:cxn modelId="{51664D37-C72A-458C-A20C-D79D8313FA41}" type="presParOf" srcId="{2980AB35-B7C9-4FBC-9579-9A7C62286EC4}" destId="{AFD3A05D-CF88-4BD0-9953-A5F8B02B35D7}" srcOrd="1" destOrd="0" presId="urn:microsoft.com/office/officeart/2005/8/layout/hProcess4"/>
    <dgm:cxn modelId="{6C5027B4-8A67-4EE3-8515-239C822BD1CA}" type="presParOf" srcId="{2980AB35-B7C9-4FBC-9579-9A7C62286EC4}" destId="{157D3781-47D6-4B69-A5D9-3A2773AD5E15}" srcOrd="2" destOrd="0" presId="urn:microsoft.com/office/officeart/2005/8/layout/hProcess4"/>
    <dgm:cxn modelId="{C57F45F1-246A-483C-90BF-94D6F0B905A2}" type="presParOf" srcId="{157D3781-47D6-4B69-A5D9-3A2773AD5E15}" destId="{F4C6524E-822E-4894-9AA5-45E1D9BA7133}" srcOrd="0" destOrd="0" presId="urn:microsoft.com/office/officeart/2005/8/layout/hProcess4"/>
    <dgm:cxn modelId="{6116832E-35C3-4F07-9174-A9DFCC0591D1}" type="presParOf" srcId="{F4C6524E-822E-4894-9AA5-45E1D9BA7133}" destId="{FD093E90-D60C-42D6-BAA5-D48ADE206BDF}" srcOrd="0" destOrd="0" presId="urn:microsoft.com/office/officeart/2005/8/layout/hProcess4"/>
    <dgm:cxn modelId="{F2396958-AAEF-4899-A3B2-67C9E7B56F95}" type="presParOf" srcId="{F4C6524E-822E-4894-9AA5-45E1D9BA7133}" destId="{79651B7F-C295-4A9C-8A5C-470BB630E469}" srcOrd="1" destOrd="0" presId="urn:microsoft.com/office/officeart/2005/8/layout/hProcess4"/>
    <dgm:cxn modelId="{D86D8D68-3B1B-4B12-84FB-9D5F03B1BE7E}" type="presParOf" srcId="{F4C6524E-822E-4894-9AA5-45E1D9BA7133}" destId="{AA40F479-B123-44D0-B908-B7C56D7070F3}" srcOrd="2" destOrd="0" presId="urn:microsoft.com/office/officeart/2005/8/layout/hProcess4"/>
    <dgm:cxn modelId="{E5B74736-A196-42DF-A1A5-7F18C4C74A3D}" type="presParOf" srcId="{F4C6524E-822E-4894-9AA5-45E1D9BA7133}" destId="{4A35EBFE-8D46-44EA-BFF7-91DD93ECF6CE}" srcOrd="3" destOrd="0" presId="urn:microsoft.com/office/officeart/2005/8/layout/hProcess4"/>
    <dgm:cxn modelId="{BCE99415-2E83-4A6C-B25E-FBE9B256C2AB}" type="presParOf" srcId="{F4C6524E-822E-4894-9AA5-45E1D9BA7133}" destId="{9245AEC5-363E-444E-9E7D-BCCDDC503F37}" srcOrd="4" destOrd="0" presId="urn:microsoft.com/office/officeart/2005/8/layout/hProcess4"/>
    <dgm:cxn modelId="{13E07672-1E11-4E92-A9F2-616577A25F4C}" type="presParOf" srcId="{157D3781-47D6-4B69-A5D9-3A2773AD5E15}" destId="{FBF9B407-83C2-4241-9CA5-82B4FF75FD2C}" srcOrd="1" destOrd="0" presId="urn:microsoft.com/office/officeart/2005/8/layout/hProcess4"/>
    <dgm:cxn modelId="{5F39CE93-4327-4E91-A0E4-BE9D3EEA73F4}" type="presParOf" srcId="{157D3781-47D6-4B69-A5D9-3A2773AD5E15}" destId="{083AE579-0A5B-4514-9BF3-BABAE8C4A400}" srcOrd="2" destOrd="0" presId="urn:microsoft.com/office/officeart/2005/8/layout/hProcess4"/>
    <dgm:cxn modelId="{A4F150E1-8F00-488B-A74F-5CFF26174C19}" type="presParOf" srcId="{083AE579-0A5B-4514-9BF3-BABAE8C4A400}" destId="{AA21219F-62A5-46CE-9CF8-D9EE61007CEE}" srcOrd="0" destOrd="0" presId="urn:microsoft.com/office/officeart/2005/8/layout/hProcess4"/>
    <dgm:cxn modelId="{E958F45E-184D-4FB3-8626-6C60103DA2FC}" type="presParOf" srcId="{083AE579-0A5B-4514-9BF3-BABAE8C4A400}" destId="{2FAC2F52-FBD2-4258-9D7F-7015F6CC48E5}" srcOrd="1" destOrd="0" presId="urn:microsoft.com/office/officeart/2005/8/layout/hProcess4"/>
    <dgm:cxn modelId="{F78DA928-27F3-4496-A71B-44369CA35F67}" type="presParOf" srcId="{083AE579-0A5B-4514-9BF3-BABAE8C4A400}" destId="{5629869D-8E55-40CA-BD39-9C87A8947F76}" srcOrd="2" destOrd="0" presId="urn:microsoft.com/office/officeart/2005/8/layout/hProcess4"/>
    <dgm:cxn modelId="{4D4B4973-67F6-4856-96EE-C15427E30EEC}" type="presParOf" srcId="{083AE579-0A5B-4514-9BF3-BABAE8C4A400}" destId="{671B37D3-8B82-4A5D-9DB6-D41DB24315CC}" srcOrd="3" destOrd="0" presId="urn:microsoft.com/office/officeart/2005/8/layout/hProcess4"/>
    <dgm:cxn modelId="{D488B659-9BCD-41F1-A9C8-FE26F8CE28F0}" type="presParOf" srcId="{083AE579-0A5B-4514-9BF3-BABAE8C4A400}" destId="{07E700E7-4E94-4793-8204-64BB221F121B}" srcOrd="4" destOrd="0" presId="urn:microsoft.com/office/officeart/2005/8/layout/hProcess4"/>
    <dgm:cxn modelId="{822D4116-00EB-4CB4-B2EE-47864D29A165}" type="presParOf" srcId="{157D3781-47D6-4B69-A5D9-3A2773AD5E15}" destId="{6DB9EB63-D779-4BBA-9C7D-CF88D4D4C70D}" srcOrd="3" destOrd="0" presId="urn:microsoft.com/office/officeart/2005/8/layout/hProcess4"/>
    <dgm:cxn modelId="{FE7D5C1C-47F9-4F09-8E37-673AD7F55377}" type="presParOf" srcId="{157D3781-47D6-4B69-A5D9-3A2773AD5E15}" destId="{C4BC7F37-9FDC-4BDE-A93D-11D6937D2585}" srcOrd="4" destOrd="0" presId="urn:microsoft.com/office/officeart/2005/8/layout/hProcess4"/>
    <dgm:cxn modelId="{4B6C2CBA-74A0-4B01-ABAC-624C20762750}" type="presParOf" srcId="{C4BC7F37-9FDC-4BDE-A93D-11D6937D2585}" destId="{0C2D0A3F-9EF8-451D-ABEE-40A9A35A5CA5}" srcOrd="0" destOrd="0" presId="urn:microsoft.com/office/officeart/2005/8/layout/hProcess4"/>
    <dgm:cxn modelId="{160734B0-5B6F-4F83-BEC4-E2020E367C4A}" type="presParOf" srcId="{C4BC7F37-9FDC-4BDE-A93D-11D6937D2585}" destId="{4F711FFF-53CB-4B67-BF76-45BA3CA257C6}" srcOrd="1" destOrd="0" presId="urn:microsoft.com/office/officeart/2005/8/layout/hProcess4"/>
    <dgm:cxn modelId="{0BC1855B-6F6B-466D-834B-C836BDD62DEC}" type="presParOf" srcId="{C4BC7F37-9FDC-4BDE-A93D-11D6937D2585}" destId="{C7F154F7-1902-4DD7-A4B8-C5795BDA8092}" srcOrd="2" destOrd="0" presId="urn:microsoft.com/office/officeart/2005/8/layout/hProcess4"/>
    <dgm:cxn modelId="{C9834D34-DD5C-47B8-A280-2FEAAC4F095E}" type="presParOf" srcId="{C4BC7F37-9FDC-4BDE-A93D-11D6937D2585}" destId="{6E25157D-8525-44D2-843A-D075ADCE523E}" srcOrd="3" destOrd="0" presId="urn:microsoft.com/office/officeart/2005/8/layout/hProcess4"/>
    <dgm:cxn modelId="{4C7D9CA3-B69F-43BF-82BE-3244565E8513}" type="presParOf" srcId="{C4BC7F37-9FDC-4BDE-A93D-11D6937D2585}" destId="{2DDA3257-3548-450D-BB93-80EECB6B9ACE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01A2EF-FD54-4695-99BB-9072BDD6ABE5}" type="doc">
      <dgm:prSet loTypeId="urn:microsoft.com/office/officeart/2005/8/layout/gear1" loCatId="process" qsTypeId="urn:microsoft.com/office/officeart/2005/8/quickstyle/simple1" qsCatId="simple" csTypeId="urn:microsoft.com/office/officeart/2005/8/colors/accent0_1" csCatId="mainScheme" phldr="1"/>
      <dgm:spPr/>
    </dgm:pt>
    <dgm:pt modelId="{29426A95-84D6-40B1-B26B-31C6E1A59AD3}">
      <dgm:prSet phldrT="[Texto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s-CL" dirty="0" smtClean="0"/>
            <a:t>Comenzar la</a:t>
          </a:r>
        </a:p>
        <a:p>
          <a:r>
            <a:rPr lang="es-CL" dirty="0" smtClean="0"/>
            <a:t>Implementación</a:t>
          </a:r>
          <a:endParaRPr lang="es-CL" dirty="0"/>
        </a:p>
      </dgm:t>
    </dgm:pt>
    <dgm:pt modelId="{F99423FA-E6EF-4E73-B5ED-511908309F21}" type="parTrans" cxnId="{962D4016-7EC0-4A53-B45D-4EB00DF02ACD}">
      <dgm:prSet/>
      <dgm:spPr/>
      <dgm:t>
        <a:bodyPr/>
        <a:lstStyle/>
        <a:p>
          <a:endParaRPr lang="es-CL"/>
        </a:p>
      </dgm:t>
    </dgm:pt>
    <dgm:pt modelId="{B5A39534-1308-4B0F-B011-A60740845726}" type="sibTrans" cxnId="{962D4016-7EC0-4A53-B45D-4EB00DF02ACD}">
      <dgm:prSet/>
      <dgm:spPr/>
      <dgm:t>
        <a:bodyPr/>
        <a:lstStyle/>
        <a:p>
          <a:endParaRPr lang="es-CL"/>
        </a:p>
      </dgm:t>
    </dgm:pt>
    <dgm:pt modelId="{7DB76304-55F1-4029-9342-997C23768EDF}">
      <dgm:prSet phldrT="[Texto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s-CL" dirty="0" smtClean="0"/>
            <a:t>Aprender el lenguaje de desarrollo</a:t>
          </a:r>
          <a:endParaRPr lang="es-CL" dirty="0"/>
        </a:p>
      </dgm:t>
    </dgm:pt>
    <dgm:pt modelId="{BC02289D-6037-42BE-8173-574D17FB2315}" type="parTrans" cxnId="{9A52BC3E-1098-47AB-9B31-C146CBE52463}">
      <dgm:prSet/>
      <dgm:spPr/>
      <dgm:t>
        <a:bodyPr/>
        <a:lstStyle/>
        <a:p>
          <a:endParaRPr lang="es-CL"/>
        </a:p>
      </dgm:t>
    </dgm:pt>
    <dgm:pt modelId="{66BF8CA2-9598-4864-8568-5DF79A819735}" type="sibTrans" cxnId="{9A52BC3E-1098-47AB-9B31-C146CBE52463}">
      <dgm:prSet/>
      <dgm:spPr/>
      <dgm:t>
        <a:bodyPr/>
        <a:lstStyle/>
        <a:p>
          <a:endParaRPr lang="es-CL"/>
        </a:p>
      </dgm:t>
    </dgm:pt>
    <dgm:pt modelId="{E985B3EF-9963-4EAB-9B8B-B52B7BBC9F61}">
      <dgm:prSet phldrT="[Texto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s-CL" dirty="0" smtClean="0"/>
            <a:t>Comentarle a la comunidad que se desarrollará la aplicación</a:t>
          </a:r>
          <a:endParaRPr lang="es-CL" dirty="0"/>
        </a:p>
      </dgm:t>
    </dgm:pt>
    <dgm:pt modelId="{42402EF3-4643-4E0A-AE7A-27E61EAEA7BD}" type="parTrans" cxnId="{360B44A5-CF00-4499-94C5-AFA41267FBC6}">
      <dgm:prSet/>
      <dgm:spPr/>
      <dgm:t>
        <a:bodyPr/>
        <a:lstStyle/>
        <a:p>
          <a:endParaRPr lang="es-CL"/>
        </a:p>
      </dgm:t>
    </dgm:pt>
    <dgm:pt modelId="{6E19058E-123F-4982-9144-2A2552669786}" type="sibTrans" cxnId="{360B44A5-CF00-4499-94C5-AFA41267FBC6}">
      <dgm:prSet/>
      <dgm:spPr/>
      <dgm:t>
        <a:bodyPr/>
        <a:lstStyle/>
        <a:p>
          <a:endParaRPr lang="es-CL"/>
        </a:p>
      </dgm:t>
    </dgm:pt>
    <dgm:pt modelId="{443C1240-22EC-4772-AB05-49B9ED9FE2C2}" type="pres">
      <dgm:prSet presAssocID="{F901A2EF-FD54-4695-99BB-9072BDD6ABE5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24A2AB9-A5F7-4137-8446-94CDF5652D61}" type="pres">
      <dgm:prSet presAssocID="{29426A95-84D6-40B1-B26B-31C6E1A59AD3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2FD8CC3-0AAA-456F-8205-279B40B8B525}" type="pres">
      <dgm:prSet presAssocID="{29426A95-84D6-40B1-B26B-31C6E1A59AD3}" presName="gear1srcNode" presStyleLbl="node1" presStyleIdx="0" presStyleCnt="3"/>
      <dgm:spPr/>
    </dgm:pt>
    <dgm:pt modelId="{5C819931-2258-4B14-986C-ECA4A201EA3C}" type="pres">
      <dgm:prSet presAssocID="{29426A95-84D6-40B1-B26B-31C6E1A59AD3}" presName="gear1dstNode" presStyleLbl="node1" presStyleIdx="0" presStyleCnt="3"/>
      <dgm:spPr/>
    </dgm:pt>
    <dgm:pt modelId="{E4D80F1B-0666-4C36-930A-F2A25D601FB8}" type="pres">
      <dgm:prSet presAssocID="{7DB76304-55F1-4029-9342-997C23768ED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022F12D5-E239-4EAB-9A81-453919E5A508}" type="pres">
      <dgm:prSet presAssocID="{7DB76304-55F1-4029-9342-997C23768EDF}" presName="gear2srcNode" presStyleLbl="node1" presStyleIdx="1" presStyleCnt="3"/>
      <dgm:spPr/>
    </dgm:pt>
    <dgm:pt modelId="{F43766BA-CB51-45A1-8882-5359A0D1D33F}" type="pres">
      <dgm:prSet presAssocID="{7DB76304-55F1-4029-9342-997C23768EDF}" presName="gear2dstNode" presStyleLbl="node1" presStyleIdx="1" presStyleCnt="3"/>
      <dgm:spPr/>
    </dgm:pt>
    <dgm:pt modelId="{EEE180A2-15BD-47C6-8DB9-822AE46A672B}" type="pres">
      <dgm:prSet presAssocID="{E985B3EF-9963-4EAB-9B8B-B52B7BBC9F61}" presName="gear3" presStyleLbl="node1" presStyleIdx="2" presStyleCnt="3"/>
      <dgm:spPr/>
      <dgm:t>
        <a:bodyPr/>
        <a:lstStyle/>
        <a:p>
          <a:endParaRPr lang="es-CL"/>
        </a:p>
      </dgm:t>
    </dgm:pt>
    <dgm:pt modelId="{16CDE69B-7BD9-4C1F-AF73-7948C7F191EB}" type="pres">
      <dgm:prSet presAssocID="{E985B3EF-9963-4EAB-9B8B-B52B7BBC9F61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92941DD-E716-4387-A2B6-186D733DF0BC}" type="pres">
      <dgm:prSet presAssocID="{E985B3EF-9963-4EAB-9B8B-B52B7BBC9F61}" presName="gear3srcNode" presStyleLbl="node1" presStyleIdx="2" presStyleCnt="3"/>
      <dgm:spPr/>
    </dgm:pt>
    <dgm:pt modelId="{95FCEEB9-4846-4B9A-93A4-3CF97BB66905}" type="pres">
      <dgm:prSet presAssocID="{E985B3EF-9963-4EAB-9B8B-B52B7BBC9F61}" presName="gear3dstNode" presStyleLbl="node1" presStyleIdx="2" presStyleCnt="3"/>
      <dgm:spPr/>
    </dgm:pt>
    <dgm:pt modelId="{F7545CFF-2F48-4571-9E5F-4F0357C86D6C}" type="pres">
      <dgm:prSet presAssocID="{B5A39534-1308-4B0F-B011-A60740845726}" presName="connector1" presStyleLbl="sibTrans2D1" presStyleIdx="0" presStyleCnt="3"/>
      <dgm:spPr/>
    </dgm:pt>
    <dgm:pt modelId="{C7DBA5AE-8C86-4646-9A99-6E823CEFE502}" type="pres">
      <dgm:prSet presAssocID="{66BF8CA2-9598-4864-8568-5DF79A819735}" presName="connector2" presStyleLbl="sibTrans2D1" presStyleIdx="1" presStyleCnt="3"/>
      <dgm:spPr/>
    </dgm:pt>
    <dgm:pt modelId="{792CBBF2-5CA3-480B-A7F8-A00E0DBB6C4C}" type="pres">
      <dgm:prSet presAssocID="{6E19058E-123F-4982-9144-2A2552669786}" presName="connector3" presStyleLbl="sibTrans2D1" presStyleIdx="2" presStyleCnt="3"/>
      <dgm:spPr/>
    </dgm:pt>
  </dgm:ptLst>
  <dgm:cxnLst>
    <dgm:cxn modelId="{75D3BF88-7C53-4216-B05F-E401A37D129F}" type="presOf" srcId="{7DB76304-55F1-4029-9342-997C23768EDF}" destId="{022F12D5-E239-4EAB-9A81-453919E5A508}" srcOrd="1" destOrd="0" presId="urn:microsoft.com/office/officeart/2005/8/layout/gear1"/>
    <dgm:cxn modelId="{FCB69F6C-11D1-4B3D-B6AE-156D7FBA33A9}" type="presOf" srcId="{E985B3EF-9963-4EAB-9B8B-B52B7BBC9F61}" destId="{95FCEEB9-4846-4B9A-93A4-3CF97BB66905}" srcOrd="3" destOrd="0" presId="urn:microsoft.com/office/officeart/2005/8/layout/gear1"/>
    <dgm:cxn modelId="{1D203081-DC96-460B-907A-BE0C11156E21}" type="presOf" srcId="{B5A39534-1308-4B0F-B011-A60740845726}" destId="{F7545CFF-2F48-4571-9E5F-4F0357C86D6C}" srcOrd="0" destOrd="0" presId="urn:microsoft.com/office/officeart/2005/8/layout/gear1"/>
    <dgm:cxn modelId="{D57955C9-9A84-4016-A3C7-65BF66495050}" type="presOf" srcId="{E985B3EF-9963-4EAB-9B8B-B52B7BBC9F61}" destId="{EEE180A2-15BD-47C6-8DB9-822AE46A672B}" srcOrd="0" destOrd="0" presId="urn:microsoft.com/office/officeart/2005/8/layout/gear1"/>
    <dgm:cxn modelId="{28084665-3071-4446-B229-B6D271BBF020}" type="presOf" srcId="{29426A95-84D6-40B1-B26B-31C6E1A59AD3}" destId="{B24A2AB9-A5F7-4137-8446-94CDF5652D61}" srcOrd="0" destOrd="0" presId="urn:microsoft.com/office/officeart/2005/8/layout/gear1"/>
    <dgm:cxn modelId="{58A50879-1A28-47E9-9D76-7B6405F72FE3}" type="presOf" srcId="{29426A95-84D6-40B1-B26B-31C6E1A59AD3}" destId="{42FD8CC3-0AAA-456F-8205-279B40B8B525}" srcOrd="1" destOrd="0" presId="urn:microsoft.com/office/officeart/2005/8/layout/gear1"/>
    <dgm:cxn modelId="{326DBBBA-3821-47AD-A4FB-1E1E8F078B14}" type="presOf" srcId="{7DB76304-55F1-4029-9342-997C23768EDF}" destId="{E4D80F1B-0666-4C36-930A-F2A25D601FB8}" srcOrd="0" destOrd="0" presId="urn:microsoft.com/office/officeart/2005/8/layout/gear1"/>
    <dgm:cxn modelId="{59438AE1-ED73-4279-81CF-71DCC088DE47}" type="presOf" srcId="{E985B3EF-9963-4EAB-9B8B-B52B7BBC9F61}" destId="{16CDE69B-7BD9-4C1F-AF73-7948C7F191EB}" srcOrd="1" destOrd="0" presId="urn:microsoft.com/office/officeart/2005/8/layout/gear1"/>
    <dgm:cxn modelId="{F8CFBA2C-38DB-40F4-A9DB-F4AA2DB762AA}" type="presOf" srcId="{66BF8CA2-9598-4864-8568-5DF79A819735}" destId="{C7DBA5AE-8C86-4646-9A99-6E823CEFE502}" srcOrd="0" destOrd="0" presId="urn:microsoft.com/office/officeart/2005/8/layout/gear1"/>
    <dgm:cxn modelId="{360B44A5-CF00-4499-94C5-AFA41267FBC6}" srcId="{F901A2EF-FD54-4695-99BB-9072BDD6ABE5}" destId="{E985B3EF-9963-4EAB-9B8B-B52B7BBC9F61}" srcOrd="2" destOrd="0" parTransId="{42402EF3-4643-4E0A-AE7A-27E61EAEA7BD}" sibTransId="{6E19058E-123F-4982-9144-2A2552669786}"/>
    <dgm:cxn modelId="{9A52BC3E-1098-47AB-9B31-C146CBE52463}" srcId="{F901A2EF-FD54-4695-99BB-9072BDD6ABE5}" destId="{7DB76304-55F1-4029-9342-997C23768EDF}" srcOrd="1" destOrd="0" parTransId="{BC02289D-6037-42BE-8173-574D17FB2315}" sibTransId="{66BF8CA2-9598-4864-8568-5DF79A819735}"/>
    <dgm:cxn modelId="{53B36661-31FA-4D1A-B2ED-182007B23891}" type="presOf" srcId="{F901A2EF-FD54-4695-99BB-9072BDD6ABE5}" destId="{443C1240-22EC-4772-AB05-49B9ED9FE2C2}" srcOrd="0" destOrd="0" presId="urn:microsoft.com/office/officeart/2005/8/layout/gear1"/>
    <dgm:cxn modelId="{5AE6292C-CB05-4F2C-85E7-9ACAE20098D6}" type="presOf" srcId="{7DB76304-55F1-4029-9342-997C23768EDF}" destId="{F43766BA-CB51-45A1-8882-5359A0D1D33F}" srcOrd="2" destOrd="0" presId="urn:microsoft.com/office/officeart/2005/8/layout/gear1"/>
    <dgm:cxn modelId="{48C9E301-F25E-4782-8E68-53458792E2E5}" type="presOf" srcId="{29426A95-84D6-40B1-B26B-31C6E1A59AD3}" destId="{5C819931-2258-4B14-986C-ECA4A201EA3C}" srcOrd="2" destOrd="0" presId="urn:microsoft.com/office/officeart/2005/8/layout/gear1"/>
    <dgm:cxn modelId="{962D4016-7EC0-4A53-B45D-4EB00DF02ACD}" srcId="{F901A2EF-FD54-4695-99BB-9072BDD6ABE5}" destId="{29426A95-84D6-40B1-B26B-31C6E1A59AD3}" srcOrd="0" destOrd="0" parTransId="{F99423FA-E6EF-4E73-B5ED-511908309F21}" sibTransId="{B5A39534-1308-4B0F-B011-A60740845726}"/>
    <dgm:cxn modelId="{F61B6750-90EE-4405-9734-510A01881E32}" type="presOf" srcId="{E985B3EF-9963-4EAB-9B8B-B52B7BBC9F61}" destId="{392941DD-E716-4387-A2B6-186D733DF0BC}" srcOrd="2" destOrd="0" presId="urn:microsoft.com/office/officeart/2005/8/layout/gear1"/>
    <dgm:cxn modelId="{353EE067-95A9-472C-8156-7639043D2D0B}" type="presOf" srcId="{6E19058E-123F-4982-9144-2A2552669786}" destId="{792CBBF2-5CA3-480B-A7F8-A00E0DBB6C4C}" srcOrd="0" destOrd="0" presId="urn:microsoft.com/office/officeart/2005/8/layout/gear1"/>
    <dgm:cxn modelId="{41148438-FB9D-4B52-A6FE-02608F77686E}" type="presParOf" srcId="{443C1240-22EC-4772-AB05-49B9ED9FE2C2}" destId="{B24A2AB9-A5F7-4137-8446-94CDF5652D61}" srcOrd="0" destOrd="0" presId="urn:microsoft.com/office/officeart/2005/8/layout/gear1"/>
    <dgm:cxn modelId="{B2B45DB1-4B6C-4269-B394-059B67A65D12}" type="presParOf" srcId="{443C1240-22EC-4772-AB05-49B9ED9FE2C2}" destId="{42FD8CC3-0AAA-456F-8205-279B40B8B525}" srcOrd="1" destOrd="0" presId="urn:microsoft.com/office/officeart/2005/8/layout/gear1"/>
    <dgm:cxn modelId="{1C4221CA-5231-4E47-824A-983310D175B0}" type="presParOf" srcId="{443C1240-22EC-4772-AB05-49B9ED9FE2C2}" destId="{5C819931-2258-4B14-986C-ECA4A201EA3C}" srcOrd="2" destOrd="0" presId="urn:microsoft.com/office/officeart/2005/8/layout/gear1"/>
    <dgm:cxn modelId="{65625494-A9A1-45D5-8C4E-5A4D11919DB3}" type="presParOf" srcId="{443C1240-22EC-4772-AB05-49B9ED9FE2C2}" destId="{E4D80F1B-0666-4C36-930A-F2A25D601FB8}" srcOrd="3" destOrd="0" presId="urn:microsoft.com/office/officeart/2005/8/layout/gear1"/>
    <dgm:cxn modelId="{58127124-8B82-4D3E-911C-1EE8E6731FF6}" type="presParOf" srcId="{443C1240-22EC-4772-AB05-49B9ED9FE2C2}" destId="{022F12D5-E239-4EAB-9A81-453919E5A508}" srcOrd="4" destOrd="0" presId="urn:microsoft.com/office/officeart/2005/8/layout/gear1"/>
    <dgm:cxn modelId="{5677DFF1-079E-4762-95EC-B8D62A4848E3}" type="presParOf" srcId="{443C1240-22EC-4772-AB05-49B9ED9FE2C2}" destId="{F43766BA-CB51-45A1-8882-5359A0D1D33F}" srcOrd="5" destOrd="0" presId="urn:microsoft.com/office/officeart/2005/8/layout/gear1"/>
    <dgm:cxn modelId="{6C956E1E-0A96-4983-8887-39C6ADB583A1}" type="presParOf" srcId="{443C1240-22EC-4772-AB05-49B9ED9FE2C2}" destId="{EEE180A2-15BD-47C6-8DB9-822AE46A672B}" srcOrd="6" destOrd="0" presId="urn:microsoft.com/office/officeart/2005/8/layout/gear1"/>
    <dgm:cxn modelId="{CB2E83EA-1009-4023-B6FB-EC56F6C4DEEA}" type="presParOf" srcId="{443C1240-22EC-4772-AB05-49B9ED9FE2C2}" destId="{16CDE69B-7BD9-4C1F-AF73-7948C7F191EB}" srcOrd="7" destOrd="0" presId="urn:microsoft.com/office/officeart/2005/8/layout/gear1"/>
    <dgm:cxn modelId="{4FAE780B-55E9-4BD5-8C70-CC4A3154256B}" type="presParOf" srcId="{443C1240-22EC-4772-AB05-49B9ED9FE2C2}" destId="{392941DD-E716-4387-A2B6-186D733DF0BC}" srcOrd="8" destOrd="0" presId="urn:microsoft.com/office/officeart/2005/8/layout/gear1"/>
    <dgm:cxn modelId="{07308949-9C31-4982-9B50-9D2FF379B624}" type="presParOf" srcId="{443C1240-22EC-4772-AB05-49B9ED9FE2C2}" destId="{95FCEEB9-4846-4B9A-93A4-3CF97BB66905}" srcOrd="9" destOrd="0" presId="urn:microsoft.com/office/officeart/2005/8/layout/gear1"/>
    <dgm:cxn modelId="{F5F89CBD-A283-42E1-A785-722F7E400685}" type="presParOf" srcId="{443C1240-22EC-4772-AB05-49B9ED9FE2C2}" destId="{F7545CFF-2F48-4571-9E5F-4F0357C86D6C}" srcOrd="10" destOrd="0" presId="urn:microsoft.com/office/officeart/2005/8/layout/gear1"/>
    <dgm:cxn modelId="{A9714438-DB51-4E04-801A-D42A5487DFC3}" type="presParOf" srcId="{443C1240-22EC-4772-AB05-49B9ED9FE2C2}" destId="{C7DBA5AE-8C86-4646-9A99-6E823CEFE502}" srcOrd="11" destOrd="0" presId="urn:microsoft.com/office/officeart/2005/8/layout/gear1"/>
    <dgm:cxn modelId="{97A4C732-879F-4CC0-A6ED-7C244B5F279B}" type="presParOf" srcId="{443C1240-22EC-4772-AB05-49B9ED9FE2C2}" destId="{792CBBF2-5CA3-480B-A7F8-A00E0DBB6C4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F3C4E-F6F2-4E22-B1E4-2660D5B00DAA}">
      <dsp:nvSpPr>
        <dsp:cNvPr id="0" name=""/>
        <dsp:cNvSpPr/>
      </dsp:nvSpPr>
      <dsp:spPr>
        <a:xfrm>
          <a:off x="1100190" y="420237"/>
          <a:ext cx="4020525" cy="1396275"/>
        </a:xfrm>
        <a:prstGeom prst="ellipse">
          <a:avLst/>
        </a:prstGeom>
        <a:solidFill>
          <a:schemeClr val="accent6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3C9E36-32DD-407A-B6F7-906C1005F64E}">
      <dsp:nvSpPr>
        <dsp:cNvPr id="0" name=""/>
        <dsp:cNvSpPr/>
      </dsp:nvSpPr>
      <dsp:spPr>
        <a:xfrm>
          <a:off x="2727100" y="3839243"/>
          <a:ext cx="779171" cy="498669"/>
        </a:xfrm>
        <a:prstGeom prst="downArrow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6A0B2F-D864-408A-9741-F9026202A0AF}">
      <dsp:nvSpPr>
        <dsp:cNvPr id="0" name=""/>
        <dsp:cNvSpPr/>
      </dsp:nvSpPr>
      <dsp:spPr>
        <a:xfrm>
          <a:off x="1246674" y="4238178"/>
          <a:ext cx="3740023" cy="93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200" kern="1200" dirty="0" smtClean="0"/>
            <a:t>Claridad de ideas para la realización del proyecto</a:t>
          </a:r>
          <a:endParaRPr lang="es-CL" sz="2200" kern="1200" dirty="0"/>
        </a:p>
      </dsp:txBody>
      <dsp:txXfrm>
        <a:off x="1246674" y="4238178"/>
        <a:ext cx="3740023" cy="935005"/>
      </dsp:txXfrm>
    </dsp:sp>
    <dsp:sp modelId="{CC71DAFE-3C0F-4CF4-AF4D-C31A1F0DFC33}">
      <dsp:nvSpPr>
        <dsp:cNvPr id="0" name=""/>
        <dsp:cNvSpPr/>
      </dsp:nvSpPr>
      <dsp:spPr>
        <a:xfrm>
          <a:off x="2561916" y="1924350"/>
          <a:ext cx="1402508" cy="1402508"/>
        </a:xfrm>
        <a:prstGeom prst="ellipse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kern="1200" dirty="0" smtClean="0"/>
            <a:t>Encuesta</a:t>
          </a:r>
          <a:endParaRPr lang="es-CL" sz="1800" kern="1200" dirty="0"/>
        </a:p>
      </dsp:txBody>
      <dsp:txXfrm>
        <a:off x="2767309" y="2129743"/>
        <a:ext cx="991722" cy="991722"/>
      </dsp:txXfrm>
    </dsp:sp>
    <dsp:sp modelId="{A1E869E5-F297-4378-B8C3-4AAEFB564364}">
      <dsp:nvSpPr>
        <dsp:cNvPr id="0" name=""/>
        <dsp:cNvSpPr/>
      </dsp:nvSpPr>
      <dsp:spPr>
        <a:xfrm>
          <a:off x="1327721" y="851442"/>
          <a:ext cx="1528889" cy="1186354"/>
        </a:xfrm>
        <a:prstGeom prst="ellipse">
          <a:avLst/>
        </a:prstGeom>
        <a:solidFill>
          <a:srgbClr val="00B050">
            <a:alpha val="90000"/>
          </a:srgb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kern="1200" dirty="0" smtClean="0"/>
            <a:t>Reunión</a:t>
          </a:r>
          <a:endParaRPr lang="es-CL" sz="1800" kern="1200" dirty="0"/>
        </a:p>
      </dsp:txBody>
      <dsp:txXfrm>
        <a:off x="1551622" y="1025180"/>
        <a:ext cx="1081087" cy="838878"/>
      </dsp:txXfrm>
    </dsp:sp>
    <dsp:sp modelId="{B0000D31-2E75-4E14-986B-4B41A154D9B7}">
      <dsp:nvSpPr>
        <dsp:cNvPr id="0" name=""/>
        <dsp:cNvSpPr/>
      </dsp:nvSpPr>
      <dsp:spPr>
        <a:xfrm>
          <a:off x="2959642" y="486695"/>
          <a:ext cx="1941058" cy="1382172"/>
        </a:xfrm>
        <a:prstGeom prst="ellipse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b="1" kern="1200" dirty="0" smtClean="0"/>
            <a:t>Conversación</a:t>
          </a:r>
          <a:endParaRPr lang="es-CL" sz="1600" b="1" kern="1200" dirty="0"/>
        </a:p>
      </dsp:txBody>
      <dsp:txXfrm>
        <a:off x="3243903" y="689109"/>
        <a:ext cx="1372536" cy="977344"/>
      </dsp:txXfrm>
    </dsp:sp>
    <dsp:sp modelId="{352F639F-F4A1-4FB7-AE92-A786C38DC479}">
      <dsp:nvSpPr>
        <dsp:cNvPr id="0" name=""/>
        <dsp:cNvSpPr/>
      </dsp:nvSpPr>
      <dsp:spPr>
        <a:xfrm>
          <a:off x="946830" y="236986"/>
          <a:ext cx="4363361" cy="3490688"/>
        </a:xfrm>
        <a:prstGeom prst="funnel">
          <a:avLst/>
        </a:prstGeom>
        <a:solidFill>
          <a:srgbClr val="00B0F0">
            <a:alpha val="40000"/>
          </a:srgbClr>
        </a:solidFill>
        <a:ln w="12700" cap="rnd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9D772-1265-4D3A-9076-B7420BC096E3}">
      <dsp:nvSpPr>
        <dsp:cNvPr id="0" name=""/>
        <dsp:cNvSpPr/>
      </dsp:nvSpPr>
      <dsp:spPr>
        <a:xfrm>
          <a:off x="1985225" y="0"/>
          <a:ext cx="3244651" cy="324474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8FA0B-9185-4925-BEBB-8DB7EEAB2812}">
      <dsp:nvSpPr>
        <dsp:cNvPr id="0" name=""/>
        <dsp:cNvSpPr/>
      </dsp:nvSpPr>
      <dsp:spPr>
        <a:xfrm>
          <a:off x="2701835" y="1174728"/>
          <a:ext cx="1810260" cy="905023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 smtClean="0"/>
            <a:t>De acuerdo a lo planteado por la comunidad</a:t>
          </a:r>
          <a:endParaRPr lang="es-CL" sz="2000" kern="1200" dirty="0"/>
        </a:p>
      </dsp:txBody>
      <dsp:txXfrm>
        <a:off x="2701835" y="1174728"/>
        <a:ext cx="1810260" cy="905023"/>
      </dsp:txXfrm>
    </dsp:sp>
    <dsp:sp modelId="{A390C019-F26C-431A-9CD5-157C99A12241}">
      <dsp:nvSpPr>
        <dsp:cNvPr id="0" name=""/>
        <dsp:cNvSpPr/>
      </dsp:nvSpPr>
      <dsp:spPr>
        <a:xfrm>
          <a:off x="1315453" y="2079751"/>
          <a:ext cx="2787402" cy="2788581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BD8A8-6D1B-44E0-A76D-44030F7B201F}">
      <dsp:nvSpPr>
        <dsp:cNvPr id="0" name=""/>
        <dsp:cNvSpPr/>
      </dsp:nvSpPr>
      <dsp:spPr>
        <a:xfrm>
          <a:off x="1796705" y="3042708"/>
          <a:ext cx="1810260" cy="90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 smtClean="0"/>
            <a:t>Realizó elección </a:t>
          </a:r>
          <a:endParaRPr lang="es-CL" sz="2000" kern="1200" dirty="0"/>
        </a:p>
      </dsp:txBody>
      <dsp:txXfrm>
        <a:off x="1796705" y="3042708"/>
        <a:ext cx="1810260" cy="9050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57C10-6F5D-4F3C-A7DC-72571AF8BDD9}">
      <dsp:nvSpPr>
        <dsp:cNvPr id="0" name=""/>
        <dsp:cNvSpPr/>
      </dsp:nvSpPr>
      <dsp:spPr>
        <a:xfrm>
          <a:off x="2849286" y="0"/>
          <a:ext cx="1823683" cy="1013157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200" kern="1200" dirty="0" smtClean="0"/>
            <a:t> ¿Que sistema operativo posee su teléfono móvil?</a:t>
          </a:r>
          <a:endParaRPr lang="es-CL" sz="1200" kern="1200" dirty="0"/>
        </a:p>
      </dsp:txBody>
      <dsp:txXfrm>
        <a:off x="2878960" y="29674"/>
        <a:ext cx="1764335" cy="953809"/>
      </dsp:txXfrm>
    </dsp:sp>
    <dsp:sp modelId="{99F75C6A-165B-4A08-9841-A6E040500866}">
      <dsp:nvSpPr>
        <dsp:cNvPr id="0" name=""/>
        <dsp:cNvSpPr/>
      </dsp:nvSpPr>
      <dsp:spPr>
        <a:xfrm>
          <a:off x="5483495" y="0"/>
          <a:ext cx="1823683" cy="1013157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¿Estaría de acuerdo con la implementación de esta solución propuesta ?</a:t>
          </a:r>
          <a:endParaRPr lang="es-CL" sz="1200" kern="1200" dirty="0"/>
        </a:p>
      </dsp:txBody>
      <dsp:txXfrm>
        <a:off x="5513169" y="29674"/>
        <a:ext cx="1764335" cy="953809"/>
      </dsp:txXfrm>
    </dsp:sp>
    <dsp:sp modelId="{8BB0C909-E6ED-4FE8-8EAC-FEE57FB2D51F}">
      <dsp:nvSpPr>
        <dsp:cNvPr id="0" name=""/>
        <dsp:cNvSpPr/>
      </dsp:nvSpPr>
      <dsp:spPr>
        <a:xfrm>
          <a:off x="4698298" y="4305918"/>
          <a:ext cx="759868" cy="759868"/>
        </a:xfrm>
        <a:prstGeom prst="triangl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99F1DD-5632-460E-BA95-48A8129818FA}">
      <dsp:nvSpPr>
        <dsp:cNvPr id="0" name=""/>
        <dsp:cNvSpPr/>
      </dsp:nvSpPr>
      <dsp:spPr>
        <a:xfrm rot="240000">
          <a:off x="2797932" y="3980307"/>
          <a:ext cx="4560600" cy="31890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972A43-9E51-4918-A865-E4C443DE2DB5}">
      <dsp:nvSpPr>
        <dsp:cNvPr id="0" name=""/>
        <dsp:cNvSpPr/>
      </dsp:nvSpPr>
      <dsp:spPr>
        <a:xfrm rot="240000">
          <a:off x="5536177" y="3182957"/>
          <a:ext cx="1819636" cy="84776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¿Que le parece la solución propuesta por el miembro de esta comunidad a dicha problemática? </a:t>
          </a:r>
          <a:endParaRPr lang="es-CL" sz="1100" kern="1200" dirty="0"/>
        </a:p>
      </dsp:txBody>
      <dsp:txXfrm>
        <a:off x="5577561" y="3224341"/>
        <a:ext cx="1736868" cy="764996"/>
      </dsp:txXfrm>
    </dsp:sp>
    <dsp:sp modelId="{4F178582-3E4E-4B4C-BE0D-A5C706D2AB59}">
      <dsp:nvSpPr>
        <dsp:cNvPr id="0" name=""/>
        <dsp:cNvSpPr/>
      </dsp:nvSpPr>
      <dsp:spPr>
        <a:xfrm rot="240000">
          <a:off x="5602032" y="2271116"/>
          <a:ext cx="1819636" cy="84776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¿Porque no esta de acuerdo con esta iniciativa?</a:t>
          </a:r>
          <a:endParaRPr lang="es-CL" sz="1100" kern="1200" dirty="0"/>
        </a:p>
      </dsp:txBody>
      <dsp:txXfrm>
        <a:off x="5643416" y="2312500"/>
        <a:ext cx="1736868" cy="764996"/>
      </dsp:txXfrm>
    </dsp:sp>
    <dsp:sp modelId="{71077CAB-FD23-4245-A072-481B50FE9D8C}">
      <dsp:nvSpPr>
        <dsp:cNvPr id="0" name=""/>
        <dsp:cNvSpPr/>
      </dsp:nvSpPr>
      <dsp:spPr>
        <a:xfrm rot="240000">
          <a:off x="5667887" y="1379537"/>
          <a:ext cx="1819636" cy="84776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¿Usaría la aplicación que se pretende implementar?</a:t>
          </a:r>
          <a:endParaRPr lang="es-CL" sz="1100" kern="1200" dirty="0"/>
        </a:p>
      </dsp:txBody>
      <dsp:txXfrm>
        <a:off x="5709271" y="1420921"/>
        <a:ext cx="1736868" cy="764996"/>
      </dsp:txXfrm>
    </dsp:sp>
    <dsp:sp modelId="{8EDB68E0-1787-44B6-917D-1BBBE8405301}">
      <dsp:nvSpPr>
        <dsp:cNvPr id="0" name=""/>
        <dsp:cNvSpPr/>
      </dsp:nvSpPr>
      <dsp:spPr>
        <a:xfrm rot="240000">
          <a:off x="2927296" y="3000589"/>
          <a:ext cx="1819636" cy="84776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¿Es usted propietario de un Smartphone?</a:t>
          </a:r>
          <a:endParaRPr lang="es-CL" sz="1100" kern="1200" dirty="0"/>
        </a:p>
      </dsp:txBody>
      <dsp:txXfrm>
        <a:off x="2968680" y="3041973"/>
        <a:ext cx="1736868" cy="764996"/>
      </dsp:txXfrm>
    </dsp:sp>
    <dsp:sp modelId="{664F9088-A050-4DAC-BD44-55D39EC94AF2}">
      <dsp:nvSpPr>
        <dsp:cNvPr id="0" name=""/>
        <dsp:cNvSpPr/>
      </dsp:nvSpPr>
      <dsp:spPr>
        <a:xfrm rot="240000">
          <a:off x="2993152" y="2088747"/>
          <a:ext cx="1819636" cy="84776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¿Posee conexión de Datos móviles?</a:t>
          </a:r>
          <a:endParaRPr lang="es-CL" sz="1100" kern="1200" dirty="0"/>
        </a:p>
      </dsp:txBody>
      <dsp:txXfrm>
        <a:off x="3034536" y="2130131"/>
        <a:ext cx="1736868" cy="7649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51B7F-C295-4A9C-8A5C-470BB630E469}">
      <dsp:nvSpPr>
        <dsp:cNvPr id="0" name=""/>
        <dsp:cNvSpPr/>
      </dsp:nvSpPr>
      <dsp:spPr>
        <a:xfrm>
          <a:off x="141" y="1774586"/>
          <a:ext cx="2266626" cy="18694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2000" kern="1200" dirty="0" smtClean="0"/>
            <a:t>Aplicación móvil</a:t>
          </a:r>
          <a:endParaRPr lang="es-CL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2000" kern="1200" dirty="0" smtClean="0"/>
            <a:t>Plataforma Android</a:t>
          </a:r>
          <a:endParaRPr lang="es-CL" sz="2000" kern="1200" dirty="0"/>
        </a:p>
      </dsp:txBody>
      <dsp:txXfrm>
        <a:off x="43163" y="1817608"/>
        <a:ext cx="2180582" cy="1382843"/>
      </dsp:txXfrm>
    </dsp:sp>
    <dsp:sp modelId="{FBF9B407-83C2-4241-9CA5-82B4FF75FD2C}">
      <dsp:nvSpPr>
        <dsp:cNvPr id="0" name=""/>
        <dsp:cNvSpPr/>
      </dsp:nvSpPr>
      <dsp:spPr>
        <a:xfrm>
          <a:off x="1300946" y="2316885"/>
          <a:ext cx="2356306" cy="2356306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5EBFE-8D46-44EA-BFF7-91DD93ECF6CE}">
      <dsp:nvSpPr>
        <dsp:cNvPr id="0" name=""/>
        <dsp:cNvSpPr/>
      </dsp:nvSpPr>
      <dsp:spPr>
        <a:xfrm>
          <a:off x="503836" y="3243474"/>
          <a:ext cx="2014779" cy="80121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500" b="1" kern="1200" dirty="0" smtClean="0"/>
            <a:t>Aspectos Técnicos</a:t>
          </a:r>
          <a:endParaRPr lang="es-CL" sz="2500" kern="1200" dirty="0"/>
        </a:p>
      </dsp:txBody>
      <dsp:txXfrm>
        <a:off x="527303" y="3266941"/>
        <a:ext cx="1967845" cy="754277"/>
      </dsp:txXfrm>
    </dsp:sp>
    <dsp:sp modelId="{2FAC2F52-FBD2-4258-9D7F-7015F6CC48E5}">
      <dsp:nvSpPr>
        <dsp:cNvPr id="0" name=""/>
        <dsp:cNvSpPr/>
      </dsp:nvSpPr>
      <dsp:spPr>
        <a:xfrm>
          <a:off x="2804762" y="1774586"/>
          <a:ext cx="2266626" cy="18694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2000" kern="1200" dirty="0" smtClean="0"/>
            <a:t>Menor riesgo</a:t>
          </a:r>
          <a:endParaRPr lang="es-CL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2000" kern="1200" dirty="0" smtClean="0"/>
            <a:t>Seguridad</a:t>
          </a:r>
          <a:endParaRPr lang="es-CL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2000" kern="1200" dirty="0" smtClean="0"/>
            <a:t>Apoyo mutuo</a:t>
          </a:r>
          <a:endParaRPr lang="es-CL" sz="2000" kern="1200" dirty="0"/>
        </a:p>
      </dsp:txBody>
      <dsp:txXfrm>
        <a:off x="2847784" y="2218214"/>
        <a:ext cx="2180582" cy="1382843"/>
      </dsp:txXfrm>
    </dsp:sp>
    <dsp:sp modelId="{6DB9EB63-D779-4BBA-9C7D-CF88D4D4C70D}">
      <dsp:nvSpPr>
        <dsp:cNvPr id="0" name=""/>
        <dsp:cNvSpPr/>
      </dsp:nvSpPr>
      <dsp:spPr>
        <a:xfrm>
          <a:off x="4086679" y="672173"/>
          <a:ext cx="2645930" cy="2645930"/>
        </a:xfrm>
        <a:prstGeom prst="circularArrow">
          <a:avLst>
            <a:gd name="adj1" fmla="val 2271"/>
            <a:gd name="adj2" fmla="val 273786"/>
            <a:gd name="adj3" fmla="val 19550703"/>
            <a:gd name="adj4" fmla="val 12575511"/>
            <a:gd name="adj5" fmla="val 26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1B37D3-8B82-4A5D-9DB6-D41DB24315CC}">
      <dsp:nvSpPr>
        <dsp:cNvPr id="0" name=""/>
        <dsp:cNvSpPr/>
      </dsp:nvSpPr>
      <dsp:spPr>
        <a:xfrm>
          <a:off x="3308457" y="1373981"/>
          <a:ext cx="2014779" cy="80121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500" b="1" kern="1200" dirty="0" smtClean="0"/>
            <a:t>Evaluación social</a:t>
          </a:r>
          <a:endParaRPr lang="es-CL" sz="2500" kern="1200" dirty="0"/>
        </a:p>
      </dsp:txBody>
      <dsp:txXfrm>
        <a:off x="3331924" y="1397448"/>
        <a:ext cx="1967845" cy="754277"/>
      </dsp:txXfrm>
    </dsp:sp>
    <dsp:sp modelId="{4F711FFF-53CB-4B67-BF76-45BA3CA257C6}">
      <dsp:nvSpPr>
        <dsp:cNvPr id="0" name=""/>
        <dsp:cNvSpPr/>
      </dsp:nvSpPr>
      <dsp:spPr>
        <a:xfrm>
          <a:off x="5609383" y="1774586"/>
          <a:ext cx="2266626" cy="18694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2000" kern="1200" dirty="0" smtClean="0"/>
            <a:t>No se ha solicitado ayuda económica</a:t>
          </a:r>
          <a:endParaRPr lang="es-CL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2000" kern="1200" dirty="0" smtClean="0"/>
            <a:t>Bajo costo </a:t>
          </a:r>
          <a:endParaRPr lang="es-CL" sz="2000" kern="1200" dirty="0"/>
        </a:p>
      </dsp:txBody>
      <dsp:txXfrm>
        <a:off x="5652405" y="1817608"/>
        <a:ext cx="2180582" cy="1382843"/>
      </dsp:txXfrm>
    </dsp:sp>
    <dsp:sp modelId="{6E25157D-8525-44D2-843A-D075ADCE523E}">
      <dsp:nvSpPr>
        <dsp:cNvPr id="0" name=""/>
        <dsp:cNvSpPr/>
      </dsp:nvSpPr>
      <dsp:spPr>
        <a:xfrm>
          <a:off x="6113078" y="3243474"/>
          <a:ext cx="2014779" cy="80121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500" b="1" kern="1200" dirty="0" smtClean="0"/>
            <a:t>Aspectos Financieros </a:t>
          </a:r>
          <a:endParaRPr lang="es-CL" sz="2500" kern="1200" dirty="0"/>
        </a:p>
      </dsp:txBody>
      <dsp:txXfrm>
        <a:off x="6136545" y="3266941"/>
        <a:ext cx="1967845" cy="7542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A2AB9-A5F7-4137-8446-94CDF5652D61}">
      <dsp:nvSpPr>
        <dsp:cNvPr id="0" name=""/>
        <dsp:cNvSpPr/>
      </dsp:nvSpPr>
      <dsp:spPr>
        <a:xfrm>
          <a:off x="5119566" y="2663995"/>
          <a:ext cx="3255993" cy="3255993"/>
        </a:xfrm>
        <a:prstGeom prst="gear9">
          <a:avLst/>
        </a:prstGeom>
        <a:solidFill>
          <a:schemeClr val="bg1">
            <a:lumMod val="8500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dirty="0" smtClean="0"/>
            <a:t>Comenzar la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dirty="0" smtClean="0"/>
            <a:t>Implementación</a:t>
          </a:r>
          <a:endParaRPr lang="es-CL" sz="1600" kern="1200" dirty="0"/>
        </a:p>
      </dsp:txBody>
      <dsp:txXfrm>
        <a:off x="5774165" y="3426696"/>
        <a:ext cx="1946795" cy="1673647"/>
      </dsp:txXfrm>
    </dsp:sp>
    <dsp:sp modelId="{E4D80F1B-0666-4C36-930A-F2A25D601FB8}">
      <dsp:nvSpPr>
        <dsp:cNvPr id="0" name=""/>
        <dsp:cNvSpPr/>
      </dsp:nvSpPr>
      <dsp:spPr>
        <a:xfrm>
          <a:off x="3225170" y="1894396"/>
          <a:ext cx="2367995" cy="2367995"/>
        </a:xfrm>
        <a:prstGeom prst="gear6">
          <a:avLst/>
        </a:prstGeom>
        <a:solidFill>
          <a:schemeClr val="bg1">
            <a:lumMod val="8500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dirty="0" smtClean="0"/>
            <a:t>Aprender el lenguaje de desarrollo</a:t>
          </a:r>
          <a:endParaRPr lang="es-CL" sz="1600" kern="1200" dirty="0"/>
        </a:p>
      </dsp:txBody>
      <dsp:txXfrm>
        <a:off x="3821320" y="2494149"/>
        <a:ext cx="1175695" cy="1168489"/>
      </dsp:txXfrm>
    </dsp:sp>
    <dsp:sp modelId="{EEE180A2-15BD-47C6-8DB9-822AE46A672B}">
      <dsp:nvSpPr>
        <dsp:cNvPr id="0" name=""/>
        <dsp:cNvSpPr/>
      </dsp:nvSpPr>
      <dsp:spPr>
        <a:xfrm rot="20700000">
          <a:off x="4551489" y="260721"/>
          <a:ext cx="2320152" cy="2320152"/>
        </a:xfrm>
        <a:prstGeom prst="gear6">
          <a:avLst/>
        </a:prstGeom>
        <a:solidFill>
          <a:schemeClr val="bg1">
            <a:lumMod val="8500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600" kern="1200" dirty="0" smtClean="0"/>
            <a:t>Comentarle a la comunidad que se desarrollará la aplicación</a:t>
          </a:r>
          <a:endParaRPr lang="es-CL" sz="1600" kern="1200" dirty="0"/>
        </a:p>
      </dsp:txBody>
      <dsp:txXfrm rot="-20700000">
        <a:off x="5060366" y="769598"/>
        <a:ext cx="1302397" cy="1302397"/>
      </dsp:txXfrm>
    </dsp:sp>
    <dsp:sp modelId="{F7545CFF-2F48-4571-9E5F-4F0357C86D6C}">
      <dsp:nvSpPr>
        <dsp:cNvPr id="0" name=""/>
        <dsp:cNvSpPr/>
      </dsp:nvSpPr>
      <dsp:spPr>
        <a:xfrm>
          <a:off x="4888589" y="2161566"/>
          <a:ext cx="4167672" cy="4167672"/>
        </a:xfrm>
        <a:prstGeom prst="circularArrow">
          <a:avLst>
            <a:gd name="adj1" fmla="val 4687"/>
            <a:gd name="adj2" fmla="val 299029"/>
            <a:gd name="adj3" fmla="val 2546243"/>
            <a:gd name="adj4" fmla="val 15797942"/>
            <a:gd name="adj5" fmla="val 546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BA5AE-8C86-4646-9A99-6E823CEFE502}">
      <dsp:nvSpPr>
        <dsp:cNvPr id="0" name=""/>
        <dsp:cNvSpPr/>
      </dsp:nvSpPr>
      <dsp:spPr>
        <a:xfrm>
          <a:off x="2805802" y="1363042"/>
          <a:ext cx="3028074" cy="302807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CBBF2-5CA3-480B-A7F8-A00E0DBB6C4C}">
      <dsp:nvSpPr>
        <dsp:cNvPr id="0" name=""/>
        <dsp:cNvSpPr/>
      </dsp:nvSpPr>
      <dsp:spPr>
        <a:xfrm>
          <a:off x="4014814" y="-254885"/>
          <a:ext cx="3264873" cy="326487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03-06-2018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30196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03-06-2018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3855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03-06-2018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724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03-06-2018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87960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03-06-2018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7299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03-06-2018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7387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03-06-2018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5610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03-06-2018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1767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03-06-2018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02568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03-06-2018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171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03-06-2018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3772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03-06-2018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6942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03-06-2018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1011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03-06-2018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6529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03-06-2018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6706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03-06-2018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0825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E3397-2D59-46C0-8F20-EAAB79E20D78}" type="datetimeFigureOut">
              <a:rPr lang="es-CL" smtClean="0"/>
              <a:t>03-06-2018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0274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4.xml"/><Relationship Id="rId7" Type="http://schemas.openxmlformats.org/officeDocument/2006/relationships/image" Target="../media/image10.png"/><Relationship Id="rId12" Type="http://schemas.microsoft.com/office/2007/relationships/hdphoto" Target="../media/hdphoto4.wdp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4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2"/>
          <p:cNvSpPr txBox="1">
            <a:spLocks/>
          </p:cNvSpPr>
          <p:nvPr/>
        </p:nvSpPr>
        <p:spPr>
          <a:xfrm>
            <a:off x="5854782" y="5719769"/>
            <a:ext cx="4602864" cy="138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 smtClean="0"/>
              <a:t>Alumno: Diego Varas</a:t>
            </a:r>
          </a:p>
          <a:p>
            <a:r>
              <a:rPr lang="es-CL" dirty="0" smtClean="0"/>
              <a:t>Profesora: Marcela Varas</a:t>
            </a:r>
            <a:endParaRPr lang="es-CL" dirty="0"/>
          </a:p>
        </p:txBody>
      </p:sp>
      <p:pic>
        <p:nvPicPr>
          <p:cNvPr id="6" name="Imagen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273" y="213520"/>
            <a:ext cx="101473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Resultado de imagen para universidad de concepcion sin fondo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11" y="781587"/>
            <a:ext cx="196215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ítulo 8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r>
              <a:rPr lang="es-CL" dirty="0" smtClean="0"/>
              <a:t>Informática y Sociedad</a:t>
            </a:r>
            <a:endParaRPr lang="es-CL" dirty="0"/>
          </a:p>
        </p:txBody>
      </p:sp>
      <p:sp>
        <p:nvSpPr>
          <p:cNvPr id="9" name="Título 7"/>
          <p:cNvSpPr>
            <a:spLocks noGrp="1"/>
          </p:cNvSpPr>
          <p:nvPr>
            <p:ph type="ctrTitle"/>
          </p:nvPr>
        </p:nvSpPr>
        <p:spPr>
          <a:xfrm>
            <a:off x="437882" y="1802719"/>
            <a:ext cx="8836121" cy="1999893"/>
          </a:xfrm>
        </p:spPr>
        <p:txBody>
          <a:bodyPr/>
          <a:lstStyle/>
          <a:p>
            <a:r>
              <a:rPr lang="es-CL" dirty="0" smtClean="0">
                <a:solidFill>
                  <a:srgbClr val="00B0F0"/>
                </a:solidFill>
              </a:rPr>
              <a:t>Proyecto “</a:t>
            </a:r>
            <a:r>
              <a:rPr lang="es-CL" dirty="0">
                <a:solidFill>
                  <a:srgbClr val="00B0F0"/>
                </a:solidFill>
              </a:rPr>
              <a:t>Botón de Pánico”</a:t>
            </a:r>
            <a:br>
              <a:rPr lang="es-CL" dirty="0">
                <a:solidFill>
                  <a:srgbClr val="00B0F0"/>
                </a:solidFill>
              </a:rPr>
            </a:br>
            <a:r>
              <a:rPr lang="es-CL" dirty="0" smtClean="0">
                <a:solidFill>
                  <a:srgbClr val="00B0F0"/>
                </a:solidFill>
              </a:rPr>
              <a:t>Entrega 2</a:t>
            </a:r>
            <a:endParaRPr lang="es-CL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51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>
                <a:solidFill>
                  <a:srgbClr val="00B0F0"/>
                </a:solidFill>
              </a:rPr>
              <a:t>Especificación del </a:t>
            </a:r>
            <a:r>
              <a:rPr lang="es-CL" b="1" dirty="0" smtClean="0">
                <a:solidFill>
                  <a:srgbClr val="00B0F0"/>
                </a:solidFill>
              </a:rPr>
              <a:t>Problema</a:t>
            </a:r>
            <a:endParaRPr lang="es-CL" dirty="0">
              <a:solidFill>
                <a:srgbClr val="00B0F0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82962">
            <a:off x="6370456" y="1519336"/>
            <a:ext cx="4000500" cy="2762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410" y="4173259"/>
            <a:ext cx="4324080" cy="24322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77284"/>
            <a:ext cx="4275141" cy="2049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8381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452" y="95548"/>
            <a:ext cx="8596668" cy="831863"/>
          </a:xfrm>
        </p:spPr>
        <p:txBody>
          <a:bodyPr/>
          <a:lstStyle/>
          <a:p>
            <a:r>
              <a:rPr lang="es-CL" dirty="0" smtClean="0">
                <a:solidFill>
                  <a:srgbClr val="00B0F0"/>
                </a:solidFill>
              </a:rPr>
              <a:t>Área que comprende</a:t>
            </a:r>
            <a:endParaRPr lang="es-CL" dirty="0">
              <a:solidFill>
                <a:srgbClr val="00B0F0"/>
              </a:solidFill>
            </a:endParaRPr>
          </a:p>
        </p:txBody>
      </p:sp>
      <p:pic>
        <p:nvPicPr>
          <p:cNvPr id="4" name="image14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9452" y="898047"/>
            <a:ext cx="10359861" cy="500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4803819" y="2709002"/>
            <a:ext cx="489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rgbClr val="FF0000"/>
                </a:solidFill>
              </a:rPr>
              <a:t>⭐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77334" y="5898523"/>
            <a:ext cx="6362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accent1"/>
                </a:solidFill>
              </a:rPr>
              <a:t>⭐</a:t>
            </a:r>
            <a:r>
              <a:rPr lang="es-CL" dirty="0"/>
              <a:t> Hogares de las familias de la comunidad</a:t>
            </a:r>
            <a:r>
              <a:rPr lang="es-CL" dirty="0" smtClean="0"/>
              <a:t>.</a:t>
            </a:r>
          </a:p>
          <a:p>
            <a:r>
              <a:rPr lang="es-CL" dirty="0" smtClean="0">
                <a:solidFill>
                  <a:srgbClr val="FF0000"/>
                </a:solidFill>
              </a:rPr>
              <a:t>⭐ </a:t>
            </a:r>
            <a:r>
              <a:rPr lang="es-CL" dirty="0" smtClean="0"/>
              <a:t>Sede Vecinal</a:t>
            </a:r>
            <a:endParaRPr lang="es-CL" dirty="0">
              <a:solidFill>
                <a:srgbClr val="FF0000"/>
              </a:solidFill>
            </a:endParaRPr>
          </a:p>
          <a:p>
            <a:r>
              <a:rPr lang="es-CL" dirty="0">
                <a:solidFill>
                  <a:srgbClr val="FF0000"/>
                </a:solidFill>
              </a:rPr>
              <a:t>⭕</a:t>
            </a:r>
            <a:r>
              <a:rPr lang="es-CL" dirty="0"/>
              <a:t> Área aproximada que comprende la junta de vecinos.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9500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1424" y="145961"/>
            <a:ext cx="8596668" cy="1320800"/>
          </a:xfrm>
        </p:spPr>
        <p:txBody>
          <a:bodyPr/>
          <a:lstStyle/>
          <a:p>
            <a:r>
              <a:rPr lang="es-CL" dirty="0">
                <a:solidFill>
                  <a:srgbClr val="00B0F0"/>
                </a:solidFill>
              </a:rPr>
              <a:t>Mecanismo de Levantamiento de Información </a:t>
            </a: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0188448"/>
              </p:ext>
            </p:extLst>
          </p:nvPr>
        </p:nvGraphicFramePr>
        <p:xfrm>
          <a:off x="5849508" y="1144789"/>
          <a:ext cx="6233373" cy="5422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2" t="4882" r="4663" b="9671"/>
          <a:stretch/>
        </p:blipFill>
        <p:spPr>
          <a:xfrm>
            <a:off x="561424" y="1659944"/>
            <a:ext cx="5501778" cy="423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/>
          <p:cNvSpPr txBox="1"/>
          <p:nvPr/>
        </p:nvSpPr>
        <p:spPr>
          <a:xfrm>
            <a:off x="723722" y="5110929"/>
            <a:ext cx="1432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 smtClean="0">
                <a:solidFill>
                  <a:schemeClr val="bg1"/>
                </a:solidFill>
              </a:rPr>
              <a:t>Tesorera</a:t>
            </a:r>
          </a:p>
          <a:p>
            <a:pPr algn="ctr"/>
            <a:r>
              <a:rPr lang="es-CL" dirty="0" smtClean="0">
                <a:solidFill>
                  <a:schemeClr val="bg1"/>
                </a:solidFill>
              </a:rPr>
              <a:t>Sra. Rosario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318196" y="5156997"/>
            <a:ext cx="1437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 smtClean="0">
                <a:solidFill>
                  <a:schemeClr val="bg1"/>
                </a:solidFill>
              </a:rPr>
              <a:t>Presidente</a:t>
            </a:r>
          </a:p>
          <a:p>
            <a:pPr algn="ctr"/>
            <a:r>
              <a:rPr lang="es-CL" dirty="0" smtClean="0">
                <a:solidFill>
                  <a:schemeClr val="bg1"/>
                </a:solidFill>
              </a:rPr>
              <a:t>Don Ramón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626715" y="4464598"/>
            <a:ext cx="1399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 smtClean="0">
                <a:solidFill>
                  <a:schemeClr val="bg1"/>
                </a:solidFill>
              </a:rPr>
              <a:t>Secretaria</a:t>
            </a:r>
          </a:p>
          <a:p>
            <a:pPr algn="ctr"/>
            <a:r>
              <a:rPr lang="es-CL" dirty="0" smtClean="0">
                <a:solidFill>
                  <a:schemeClr val="bg1"/>
                </a:solidFill>
              </a:rPr>
              <a:t>Sra. Susana</a:t>
            </a:r>
            <a:endParaRPr lang="es-C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9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5818" y="609600"/>
            <a:ext cx="8596668" cy="1320800"/>
          </a:xfrm>
        </p:spPr>
        <p:txBody>
          <a:bodyPr/>
          <a:lstStyle/>
          <a:p>
            <a:pPr lvl="0"/>
            <a:r>
              <a:rPr lang="es-CL" b="1" dirty="0">
                <a:solidFill>
                  <a:srgbClr val="00B0F0"/>
                </a:solidFill>
              </a:rPr>
              <a:t>Mecanismo de Validación del </a:t>
            </a:r>
            <a:r>
              <a:rPr lang="es-CL" b="1" dirty="0" smtClean="0">
                <a:solidFill>
                  <a:srgbClr val="00B0F0"/>
                </a:solidFill>
              </a:rPr>
              <a:t>problema</a:t>
            </a:r>
            <a:endParaRPr lang="es-CL" dirty="0">
              <a:solidFill>
                <a:srgbClr val="00B0F0"/>
              </a:solidFill>
            </a:endParaRPr>
          </a:p>
        </p:txBody>
      </p:sp>
      <p:pic>
        <p:nvPicPr>
          <p:cNvPr id="2050" name="Picture 2" descr="Resultado de imagen para validaciÃ³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677" y="1930400"/>
            <a:ext cx="3378848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739761176"/>
              </p:ext>
            </p:extLst>
          </p:nvPr>
        </p:nvGraphicFramePr>
        <p:xfrm>
          <a:off x="428629" y="1578620"/>
          <a:ext cx="6545330" cy="4868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0750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694" y="171718"/>
            <a:ext cx="8596668" cy="1320800"/>
          </a:xfrm>
        </p:spPr>
        <p:txBody>
          <a:bodyPr>
            <a:normAutofit/>
          </a:bodyPr>
          <a:lstStyle/>
          <a:p>
            <a:pPr lvl="0"/>
            <a:r>
              <a:rPr lang="es-CL" b="1" dirty="0">
                <a:solidFill>
                  <a:srgbClr val="00B0F0"/>
                </a:solidFill>
              </a:rPr>
              <a:t>Mecanismo de Validación de la solución </a:t>
            </a:r>
            <a:r>
              <a:rPr lang="es-CL" b="1" dirty="0" smtClean="0">
                <a:solidFill>
                  <a:srgbClr val="00B0F0"/>
                </a:solidFill>
              </a:rPr>
              <a:t>propuesta</a:t>
            </a:r>
            <a:endParaRPr lang="es-CL" dirty="0">
              <a:solidFill>
                <a:srgbClr val="00B0F0"/>
              </a:solidFill>
            </a:endParaRP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7599507"/>
              </p:ext>
            </p:extLst>
          </p:nvPr>
        </p:nvGraphicFramePr>
        <p:xfrm>
          <a:off x="2318197" y="1713508"/>
          <a:ext cx="10156466" cy="5065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Resultado de imagen para encuest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76" y="4513067"/>
            <a:ext cx="3501839" cy="1750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trella de 12 puntas 7"/>
          <p:cNvSpPr/>
          <p:nvPr/>
        </p:nvSpPr>
        <p:spPr>
          <a:xfrm>
            <a:off x="1244004" y="2107711"/>
            <a:ext cx="2542385" cy="1790163"/>
          </a:xfrm>
          <a:prstGeom prst="star12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000" b="1" dirty="0" smtClean="0"/>
              <a:t>Encuesta</a:t>
            </a:r>
          </a:p>
        </p:txBody>
      </p:sp>
    </p:spTree>
    <p:extLst>
      <p:ext uri="{BB962C8B-B14F-4D97-AF65-F5344CB8AC3E}">
        <p14:creationId xmlns:p14="http://schemas.microsoft.com/office/powerpoint/2010/main" val="210262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>
                <a:solidFill>
                  <a:srgbClr val="00B0F0"/>
                </a:solidFill>
              </a:rPr>
              <a:t>Diseño de la </a:t>
            </a:r>
            <a:r>
              <a:rPr lang="es-CL" b="1" dirty="0" smtClean="0">
                <a:solidFill>
                  <a:srgbClr val="00B0F0"/>
                </a:solidFill>
              </a:rPr>
              <a:t>Solución</a:t>
            </a:r>
            <a:endParaRPr lang="es-CL" dirty="0">
              <a:solidFill>
                <a:srgbClr val="00B0F0"/>
              </a:solidFill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202483759"/>
              </p:ext>
            </p:extLst>
          </p:nvPr>
        </p:nvGraphicFramePr>
        <p:xfrm>
          <a:off x="1581240" y="78406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89" b="89778" l="1786" r="93750">
                        <a14:foregroundMark x1="24554" y1="36444" x2="65625" y2="32889"/>
                        <a14:foregroundMark x1="72768" y1="39111" x2="84375" y2="20889"/>
                        <a14:foregroundMark x1="17857" y1="44889" x2="20982" y2="63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3501" y="5048518"/>
            <a:ext cx="1173180" cy="1178417"/>
          </a:xfrm>
          <a:prstGeom prst="rect">
            <a:avLst/>
          </a:prstGeom>
        </p:spPr>
      </p:pic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0382" y1="54167" x2="50382" y2="54167"/>
                        <a14:foregroundMark x1="50000" y1="40104" x2="50000" y2="401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02" t="11135" r="23473" b="12634"/>
          <a:stretch/>
        </p:blipFill>
        <p:spPr bwMode="auto">
          <a:xfrm>
            <a:off x="4975668" y="5048518"/>
            <a:ext cx="1081827" cy="114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para dinero logo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653" b="90229" l="18462" r="86462">
                        <a14:foregroundMark x1="53538" y1="42620" x2="53538" y2="42620"/>
                        <a14:foregroundMark x1="59385" y1="56549" x2="59385" y2="56549"/>
                        <a14:foregroundMark x1="37385" y1="53430" x2="37385" y2="534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50" t="8164" r="11752" b="7382"/>
          <a:stretch/>
        </p:blipFill>
        <p:spPr bwMode="auto">
          <a:xfrm>
            <a:off x="7656482" y="4942266"/>
            <a:ext cx="1571222" cy="139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58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¿Qué falta?</a:t>
            </a:r>
            <a:endParaRPr lang="es-CL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0398754"/>
              </p:ext>
            </p:extLst>
          </p:nvPr>
        </p:nvGraphicFramePr>
        <p:xfrm>
          <a:off x="-167425" y="815662"/>
          <a:ext cx="10831132" cy="5919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213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373</TotalTime>
  <Words>217</Words>
  <Application>Microsoft Office PowerPoint</Application>
  <PresentationFormat>Panorámica</PresentationFormat>
  <Paragraphs>49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Faceta</vt:lpstr>
      <vt:lpstr>Proyecto “Botón de Pánico” Entrega 2</vt:lpstr>
      <vt:lpstr>Especificación del Problema</vt:lpstr>
      <vt:lpstr>Área que comprende</vt:lpstr>
      <vt:lpstr>Mecanismo de Levantamiento de Información </vt:lpstr>
      <vt:lpstr>Mecanismo de Validación del problema</vt:lpstr>
      <vt:lpstr>Mecanismo de Validación de la solución propuesta</vt:lpstr>
      <vt:lpstr>Diseño de la Solución</vt:lpstr>
      <vt:lpstr>¿Qué falta?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Varas Moya</dc:creator>
  <cp:lastModifiedBy>Diego Varas Moya</cp:lastModifiedBy>
  <cp:revision>22</cp:revision>
  <dcterms:created xsi:type="dcterms:W3CDTF">2018-06-02T20:39:24Z</dcterms:created>
  <dcterms:modified xsi:type="dcterms:W3CDTF">2018-06-04T00:30:37Z</dcterms:modified>
</cp:coreProperties>
</file>